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DB33B-C5E6-600F-62CB-38EFB0FD1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F9196-3B42-D3CF-26A5-3AA84716A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430DA-34DA-70F9-828E-7EA41C32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4EC30-626F-CAF8-55EE-297A019B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E08D0-893E-FBA7-4679-DE644A48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5D853-2E15-7A16-3D4F-D8375CD1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A652A-795D-333E-7027-42186873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8D79E-40B9-1379-929E-FCF6A676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1FC83-BE31-D6E5-D7A9-C0A07999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DD06A-980E-C9E4-E4AA-38A872BB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7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8D2BB8-C241-263E-6DD6-C613CA338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8B750-56FB-0E08-7FDB-0A5A13361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A89AC-C20D-282F-D2E1-9E06E8BB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DE8FA-BE08-B511-F09C-DD954361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F243F-1CC9-3184-0093-68573A8C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8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7AE3B-EB4D-2A3C-571E-B00D5EBD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E4411-B4F2-AB93-AE4C-B6FA29D8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D475A-31B9-A253-7751-F642CA64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D0134-972E-C703-A2DD-168CAA36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81BFB-49D0-5C08-D54F-3DFC2A99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4EEF8-7D39-39A6-4C12-9DE39AE2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DC6B5-E32B-35E1-9152-27E75D0C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EEF0A-7BEB-B407-AB4F-16BDADD8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E5C47-BAC8-D7A4-7247-EC92F45A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E2983-5B79-842A-B223-72EBE09A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2891-F592-1B49-C149-7FDAE421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7A6C0-6822-B792-2DA3-CBB85A7D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C07C5E-13FE-4B96-B571-27D8498A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EF3FE-F8D4-ECB7-EA47-2520891F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FA1EB-21D0-1B03-ABF0-9A2F2FE8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6D577-A0DC-6B7D-6F51-F65499A8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3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BA44C-4981-E632-0E99-B266E9F8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F30ED-B835-1258-B09C-EBB6809C7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F1BEC-2DC9-2307-0AE2-117E0101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967A81-B192-269E-F231-7723BA9F1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6580B4-E677-53D3-207A-785FAE92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EF4AD6-7013-54BD-81D4-D160C214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EB0C9E-C1AA-17D4-A892-4C27F570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70B8EF-C0F6-0191-1279-EB6EB98D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3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C79F7-7F0C-9062-C256-8ABA6F96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73577-5F51-76E3-D31B-F0B6EFC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D38D7-366E-CC1A-5244-82FF6253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FFC639-2197-3E6B-1B2A-B085DB24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33CAF1-ABFE-C7B1-7399-0111D4A5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9916E-A593-10D6-3FBC-FF5290CF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D54DF-9987-9904-86E3-DFB94D6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71AA7-4766-D9C3-8960-42B52A77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28C5F-88B2-6620-A3E8-475BEA9D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3CAF2-C216-EC1A-D1BC-3A248B79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E1977-BF53-1996-B194-0256552B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5122D-5E1B-DCC4-3F5E-F576AE6E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1F1ED-55F6-E8CB-B0AC-7DC9B4A7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140A-44B5-7863-3790-BFC640D9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80A911-02EA-C67E-F6B8-FFB806E3F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DB4A44-E722-47BD-143E-DAED3DA1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C2C04-7DEB-6B46-4329-5A32144E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615AD-295D-4433-9AFD-D408EB89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8C676-2D7E-4CC0-FCB7-9D2BBAB8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9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4522F-65A4-440C-6686-128BB5C3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D5737-4B58-0542-0AA8-03F268B1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B2112-9E87-36D9-7859-2CDCC9F8E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8ED5-159E-44F4-BA62-A65656D5C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44827-86A6-D2FB-88A5-F8FF80D71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06B66-5B03-754B-884C-420275954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07C1-5C28-4200-B3BD-DB57EEB1A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754" name="Picture 2" descr="9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1779" name="Picture 3" descr="9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0947.坚固保障</dc:title>
  <dc:creator>Yihao Zhuo</dc:creator>
  <cp:lastModifiedBy>Yihao Zhuo</cp:lastModifiedBy>
  <cp:revision>1</cp:revision>
  <dcterms:created xsi:type="dcterms:W3CDTF">2024-03-10T21:13:22Z</dcterms:created>
  <dcterms:modified xsi:type="dcterms:W3CDTF">2024-03-10T21:13:22Z</dcterms:modified>
  <dc:description>
947坚固保障
1上主是我坚固保障庄严雄峻永坚强
2我若单凭自己力量自知断难相对抗
1上主是我安稳慈航助我乘风冲骇浪
2幸有神人踊跃先登率领着我往前方
1恶魔盘踪世上仍谋兴波作浪
2如问此人为谁乃是万军之将
1猖狂狡猾异常怒气欲吞万象
2又是万有君王自古万民共仰
1世间惟物猛无双
2耶称基督名浩荔
947坚固保障
3魔鬼蚤然环绕我身向我尽量施侵凌
4此言权力伟大非常远胜世上众君王
3我不惧怕因神有旨真理必能使我胜
4圣灵恩典为我所有因主耶称在我方
3幽暗之君虽猛不足令我心惊
4-亥娆贺财可吴渺小浮生可丧</dc:description>
  <dc:subject>
947jgbz
1szswjgbzzyxjyjq
2wrdpzjllzzdnxdk
1szswawchzwcfchl
2xysryyxdslzwwqf
1empzssrmxbzl
2rwcrwsnswjzj
1ckjhycnqytwx
2yswyjwzgwmgy
1sjwwmws
2ycjdmhl
947jgbz
3mgzrhrwsxwjlsql
4cyqlwdfcyssszjw
3wbjpysyzzlbnsws
4sledwwsyyzyczwf
3yazjsmbzlwxj
4-hrhckwmxfsks</dc:subject>
  <cp:version>1.1</cp:version>
  <dc:language>zh-CN</dc:language>
  <cp:keywords>投影</cp:keywords>
  <cp:category>投影</cp:category>
  <cp:contentStatus>索引完成</cp:contentStatus>
</cp:coreProperties>
</file>