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FD8EC-0FB0-59F0-4C18-763176305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62A33-8233-C94E-CE1B-DA4CE94EA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5CAEE-14FC-4EAC-39DF-E1F68958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B5A94-ADEE-DB25-934A-71CB9509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8C89A-BBDD-38B3-7AA2-9B004E30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1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621BB-6082-9DC1-5A4C-3C840874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FCBAB7-B46A-B420-56A4-A06B9654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BC7A2-9958-D1FD-6D10-BEB2C1AC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55427-24C1-05F3-7ED5-4538A2F8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15BBA-DF3A-18C7-3FA5-AAE126F0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AE0C93-4C08-5303-1459-3DAC000E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DE718-F224-70E9-2586-69FE4E4D3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CC8B2-6582-1BEF-73C1-858846C7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0E41D-E1F3-F205-A61E-28840491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838F6-936B-B90E-FE4E-B80163A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1990-1288-9681-48EF-13F64D8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5DAFB-C6F5-64AC-3B78-3882BAE2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90668-9E16-0435-EBB8-6C4EFE27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603E-D33C-27D3-C8F3-C78CC48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178E-72E3-0423-0793-4343D90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1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136E0-0F0B-E83A-BDDE-D10FEFFC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4EF0D-4596-5818-E22D-B84EBB92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FB21E-B46C-9A9C-78D7-D25BF38B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37AC7-84CE-9FD3-49DF-A86A5A76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B67DF-DFF0-1D9D-F260-9E565A9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BA777-7CA6-D63A-E8F5-F960566C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9FF80-413D-C048-6B2E-57250E6B0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DE549-A22C-85FA-4DB1-0BB2091F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13156-6D12-69AB-ED21-5AAA7270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6457E-0CBD-5284-CB69-14FE3BD7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58CA0-DBA2-B296-87CD-B7FE0B8F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76C49-1358-6479-9E44-AEEA194A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4DD87-C0F2-115A-7735-2945CFE1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2FFC3-C188-847B-0739-6BCAAC77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A2302-ADC7-C6B2-2B65-D52207A62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2A650-C6DA-DB94-EFD4-3D255011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6B5C3-2D90-5EC9-2A76-4863081E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51FAC8-DDDC-6BE2-1D62-C6481A8D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204E5-AFE4-218E-FAA2-57C9C76C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E714-DB96-95CA-9BCD-BC9C3806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C21976-1D5C-92D5-832E-719EDBA9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AE2DF1-B1F2-EEA1-66E8-460A8D25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A8299-0E50-2361-BA40-4F16C9A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6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114B49-AE8C-7E64-5AA6-149FAAA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174396-0F2E-0AC6-6286-23E807B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32EBE-D6C8-9A0C-B726-0F0BB92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9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94B9-5811-9B13-34DF-9703EBCF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D2CD8-8033-5659-4BA0-D0160D02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9B158-07EE-A921-81BB-A5D9791B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A7D0B-F9B3-B80C-07FF-A62FE328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5109BE-9692-2C98-0AA1-5E741569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DF81F-8F1C-52B4-BB0B-3DCDE5B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B6B-EF2A-258E-2BFA-C8D45D7E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A832F-DF98-FDED-00FD-48F8A62A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A972C-BAFB-4AEE-CDFF-F3AA4A69F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24DC3-8E6F-27F5-D873-8EB541BB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0145E-2662-7F73-F435-D1E0C530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F3A41-BA63-643E-4553-7D3B975F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20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C0826-E7E4-525C-DC04-3FA46609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19553-F3A9-B635-6364-A881BB8B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31202-97FB-A024-7D22-5BE5E297D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DECFF-C7A9-10D8-0B14-94A52B2E4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BC6B5-9826-07EA-BFE6-EA2CF23FA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850" name="Picture 2" descr="9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0951.放下一切重担</dc:title>
  <dc:creator>Yihao Zhuo</dc:creator>
  <cp:lastModifiedBy>Yihao Zhuo</cp:lastModifiedBy>
  <cp:revision>1</cp:revision>
  <dcterms:created xsi:type="dcterms:W3CDTF">2024-03-10T21:13:40Z</dcterms:created>
  <dcterms:modified xsi:type="dcterms:W3CDTF">2024-03-10T21:13:40Z</dcterms:modified>
  <dc:description>
951放下一切重担
1放下一切的重担完全交托主掌管
2-沿着十字架道路放心恩主的引导
3时常傲醒要祈祷准备与魔鬼交战
1脱去一切的罪孽永远跟随主向前
2为要报答主恩典情愿跟从主向前
3沿着崎岖的山路努力跟从主向前
努力再努力高举十字架的宝旗
前进前进高举十字架的宝旗
前进前进高举十字架的宝旗前进</dc:description>
  <dc:subject>
951fxyqzd
1fxyqdzdwqjtzzg
2-yzszjdlfxezdyd
3scaxyqdzbymgjz
1tqyqdznyygszxq
2wybdzedqygczxq
3yzqqdslnlgczxq
nlznlgjszjdbq
qjqjgjszjdbq
qjqjgjszjdbqqj</dc:subject>
  <cp:version>1.1</cp:version>
  <dc:language>zh-CN</dc:language>
  <cp:keywords>投影</cp:keywords>
  <cp:category>投影</cp:category>
  <cp:contentStatus>索引完成</cp:contentStatus>
</cp:coreProperties>
</file>