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945-442F-75E8-F147-E86EE410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34583-9572-3850-8B72-C51E66BC4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7A127-D907-FDC7-0FC3-9FB580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14C5-B867-33B9-2BDE-C0EFE16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5F87E-C53B-3081-4A29-82134DB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0272-30E6-AC3F-E4A0-5FDC8A99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6B76B-8AE1-0C3C-B353-2E3E7FCB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5F413-5B2A-82EC-E3AE-7B3A54D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96EE-D9D5-74DB-BEDD-0A0344B9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38517-EF77-DB2F-37E3-7D87FF9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4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985BA-F83D-9BD7-607E-1901293B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28F2-53C5-6422-8933-0BC34CD5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E44D9-F8C6-C3B4-56BB-278037CB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7C691-40AB-7F52-DC08-A28F45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98A30-BE0E-CEC3-0DB4-A8AF1CC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AC96-913A-C033-2B12-552F6BFE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D8154-402F-54D5-A418-631723E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B102-6852-64F9-5C00-C263765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878D1-83E4-510B-3F16-A60C5361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9C12A-020A-9498-D294-E9B66DB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7200-76A8-812B-F4B3-0C42839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CC01-E1C8-BDCF-2B6F-87A5D477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801B1-AB0D-8E91-5CB8-2E188E3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4B16B-9B11-1E8C-9C8F-33691B8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F22CF-05C0-D3D0-3B46-81A2824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7085-C1DB-D681-7039-F83D6949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B529-AF21-DE6F-1D2A-FFE2CB91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86018-AF08-6F80-A97D-1FA3FDC2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6EFA0-06E1-EDE3-CF24-3F9FA8B5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5E98C-9B89-4FC6-B92E-ECCCF71E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FDEF9-E8E2-06E7-5546-24939BBC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9C86-7697-DAEB-4D11-84E1B9EF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C01F8-617B-666C-6665-9D4ED26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E905F-1165-4D17-CCFB-4242FD0F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512F9-50DE-03EE-C133-EB7389D8C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8BF7B-CEE7-0154-88ED-F212C2D98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79FEF-3D32-924B-DCAD-A4BDDC0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B0BA5-F978-AEF4-98DA-B25BEDD1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2A0CB-48AE-9C0E-3AC3-855F334B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AD39-4197-C97F-4D21-FA5A722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3C724-5B81-EAD7-10D5-A5BFCB2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D7885-659E-AA55-9FE5-210EE8E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48B03-9055-B9E2-D3AA-0FACD653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3DA1A-DB20-97CA-F391-6BC3134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29067-68C9-67FD-F572-F729A1F3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8D09A-42A9-AECE-D028-484C62B9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1382-7E11-DD6D-0016-9205F863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6833-6F65-7C73-A0FE-10FDF684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FD6F6-AD92-7A8E-0D76-AABB1F2F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0A153-A58B-0119-F9B6-A166B676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6CB32-8B86-76BB-2E58-2D3B4D53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68CF9-1175-FB27-D86C-1B945FF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534C8-399C-F567-8AE9-46C7CF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B23AA-D7EA-2A2A-6E97-1AA8B7B9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B8FEA-AD8C-5689-5DC1-98AA2CEE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F7A2D-896F-C58A-C34D-78DB788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ADB9A-53B6-C072-55CF-42AF1C55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50BC1-DDB6-4B20-1859-8B69384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097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D3B28-3B97-3B42-0E76-97632BF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EE6D-031B-D669-5AF8-DA6FF293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AB85-C6C8-F226-29EE-29E60AD7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EC106-3D4C-9081-ED88-6EC58A4A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116E0-22C4-FE0D-9207-BEB3916E6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4" name="Picture 2" descr="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0952.不能隔绝的爱</dc:title>
  <dc:creator>Yihao Zhuo</dc:creator>
  <cp:lastModifiedBy>Yihao Zhuo</cp:lastModifiedBy>
  <cp:revision>1</cp:revision>
  <dcterms:created xsi:type="dcterms:W3CDTF">2024-03-10T21:13:45Z</dcterms:created>
  <dcterms:modified xsi:type="dcterms:W3CDTF">2024-03-10T21:13:45Z</dcterms:modified>
  <dc:description>
952不能隔绝的爱
1谁能使我们与基督的爱与基督的爱隔绝呢
2因为我深信无论是死是生是天使是掌权的
1难道是患难么是回昨么是逼迫么
2是有能的是现在的事是将来的事是高
1是饥饿么是赤身露体么是危险么
2处的是低处的是别的受造之物都不能叫我们
1是刀剑23然而靠着爱我们的主
2与神的爱隔绝这爱是在
1在这一切的事上已经得胜得胜有余了
2我们的主基督耶称里的耶稣里的</dc:description>
  <dc:subject>
952bngjda
1snswmyjddayjddagjn
2ywwsxwlssssstsszqd
1ndshnmshzmsbpm
2syndsxzdssjldssg
1sjemscsltmswxm
2cdsdcdsbdszzwdbnjwm
1sdj23rekzawmdz
2ysdagjzasz
1zzyqdssyjdsdsyyl
2wmdzjdycldysld</dc:subject>
  <cp:version>1.1</cp:version>
  <dc:language>zh-CN</dc:language>
  <cp:keywords>投影</cp:keywords>
  <cp:category>投影</cp:category>
  <cp:contentStatus>索引完成</cp:contentStatus>
</cp:coreProperties>
</file>