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FA474-6112-362E-482B-7A40DC76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DEB23-F3B4-679F-EC2B-CD5E096A4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1CEE1-3A3F-18EF-44FB-9876747D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F0B51-B201-2687-B2BE-5F9C3D17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924ED-DB7B-E527-2A92-E6A2B9C0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6309F-A739-2411-81D7-54D19272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58F32-6957-5D4C-2D73-DD3862BC3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561C6-0061-6758-16FD-E0C4324D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9286D-23C8-8CDD-19E6-13B3F544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0A1F-6EF5-EF81-ED19-4B08372D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F20F9-0A7A-9674-77D6-660F43A18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20C8A-2DC0-1BF9-DA56-828E3767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EF3AB-63EC-F476-465E-089C06F4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7B4DF-5FD4-7D65-5DF7-05A94964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3C79-254B-6D26-DEC5-38F11F89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3025-7688-7C89-982A-CB7A54B0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D3037-816A-1F35-28C8-058F696B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B9B09-E89A-EBF8-5996-D3B5406F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8A9AE-49C0-E786-2537-3315D340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5E6AC-3C5D-E911-8C8A-D13800D0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23370-6F5F-2481-FB5E-EB11F83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EF430-8718-DD2A-4290-DC7C8E717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6431F-D50D-3FAA-54C8-A31D275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B08AE-40A7-4D47-B6D7-5710DCE5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64168-FDBF-E620-3D6D-36845B06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3DE76-659A-E0D5-799B-D402F7C0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10C61-D0E6-6BB1-2EBF-6D3912DCC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75043-2110-497D-5955-7A57C6D22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8336C-4899-1EBC-2F5F-C5602D13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0B267-398F-BB28-5D2A-DA0D10E1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ABF6E-63E9-A5C9-E55F-1433B59E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91AE3-E847-3525-6AA0-D7BFDC0E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DCD6D-5FFB-769D-98AF-8BDC5F70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61F7B-FFF5-BE56-AD5A-4EC7517E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305D6-D59F-7C03-9D90-2BB9107A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E688A8-569A-0DF9-E88E-ABAF6152B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F45E3-3D41-4BEA-7748-CAE3B256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E16425-D8C0-C437-F7CF-5EC5E267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3E2787-A839-349B-53AE-963796FC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63C9-AFC8-B0AA-7850-AEDB1C52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A799F5-8121-EFD4-ADAD-BC68F273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BEA604-2B24-7F63-D2A7-937BCA8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560D21-1A33-7BEE-BB36-147DF97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7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8470E7-AD87-66AF-9E82-2930FA48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0B7A1-6C54-E052-6228-61AFCAAF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ED9B0-EB35-3CDF-61B8-8A451CE4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E05D-3FFF-1EA5-EA83-5F4085EF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C6EE3-714B-F96F-09C2-F2905359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E60CB-1295-A0FC-F418-2582B84CE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56C9C-2847-D3CD-7AF5-33D601A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3AAE35-4FD0-2AD9-0FF8-D86FEDD8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75A45-EA30-D92F-086E-20F1CF06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1E280-BDF0-7DA7-B7D4-0338389E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5BA87B-99FA-5E75-90AA-2B773A5B2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0CD2D-1B70-9B09-2271-7307183D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7F4B6-2FD3-BC64-F8D8-9FE802B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357E1-135B-1858-D16E-26904EE7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D2937-007C-211E-C267-CFDDC866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95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713BE8-AC20-E63F-4B07-F810AA03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CEEE8-92D4-0BA5-51BA-A3DCE120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E5962-BDF2-9248-60B8-333EA7BF6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F760-7C2C-4FDE-A8DB-2FF7843E531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45C89-C342-026E-E120-B1E123C0A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D3A02-3DFD-E32E-003C-BFAD82E50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252E-A725-48E1-9F16-83FB37893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898" name="Picture 2" descr="9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0953.谁肯辞世界</dc:title>
  <dc:creator>Yihao Zhuo</dc:creator>
  <cp:lastModifiedBy>Yihao Zhuo</cp:lastModifiedBy>
  <cp:revision>1</cp:revision>
  <dcterms:created xsi:type="dcterms:W3CDTF">2024-03-10T21:13:49Z</dcterms:created>
  <dcterms:modified xsi:type="dcterms:W3CDTF">2024-03-10T21:13:49Z</dcterms:modified>
  <dc:description>
953谁肯辞世界
1谁肯辞世界谁肯负主轰谁肯背昱
2你是神仆么你是器皿么教会软
1架谁肯与主行谁肯受羞辱谁肯
2弱你心不在意么你使救主加俘
1史虚荣谁肯为救主谁肯为主史生命
2的痛心你心平安么9亲爱的同道们
1谁育为主舍一切爱主更深
2趁今日负主轭满足主心愿</dc:description>
  <dc:subject>
953skcsj
1skcsjskfzhskby
2nsspmnsqmmjhr
1jskyzxsksxrsk
2rnxbzymnsjzjf
1sxrskwjzskwzssm
2dtxnxpam9qadtdm
1sywzsyqazgs
2cjrfzemzzxy</dc:subject>
  <cp:version>1.1</cp:version>
  <dc:language>zh-CN</dc:language>
  <cp:keywords>投影</cp:keywords>
  <cp:category>投影</cp:category>
  <cp:contentStatus>索引完成</cp:contentStatus>
</cp:coreProperties>
</file>