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8C706-FA54-A820-B98F-B47948922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211EDC-41E2-6FE0-9DBD-05ED01DF0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11B469-6711-EC7F-3A6D-81C9BC3CB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17983-5F2A-4609-90F2-B362521F55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609083-177D-98A7-1179-0E5A4EEA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AFB396-BFA4-15D2-3665-9035D07C5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D8D-9E4B-4F1F-AE19-BA87E9053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26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5680D-1543-1B39-AD97-61BF2BD8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D75BAF-2F10-CED2-FF09-8C93BF96B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755B59-873B-54D8-724B-65C59809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17983-5F2A-4609-90F2-B362521F55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051D41-7B66-F325-E481-3D990E190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0A5B9-3039-758B-F2D1-577051066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D8D-9E4B-4F1F-AE19-BA87E9053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93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CA5F64-276C-909A-8719-93E7E1F0A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28674B-B146-5386-637D-D8F646258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4690DA-AD4B-FBA1-9A2B-03D56748C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17983-5F2A-4609-90F2-B362521F55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D41868-9531-F644-5AD7-24C7F0EF4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FF36F-5369-683F-A393-49AC02112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D8D-9E4B-4F1F-AE19-BA87E9053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43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921FA-86BC-A630-9494-57DED2311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4B7C0-F3AC-3D1E-6AF6-A6CB23886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EDBF02-545A-E280-8CA5-657A9E87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17983-5F2A-4609-90F2-B362521F55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39D96F-A3C1-BA08-0B24-544BB17D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40B47E-D084-068F-EE59-1ECF835C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D8D-9E4B-4F1F-AE19-BA87E9053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03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19D33-2837-A2FF-4ABF-A025C3F8C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9E4659-67ED-73A2-020C-096BCE761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628BAF-D78C-B124-54EA-993F17F8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17983-5F2A-4609-90F2-B362521F55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8DEA83-CF0B-941C-BDAD-A1F2427F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966631-5DF9-82E5-4257-B60DD8AA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D8D-9E4B-4F1F-AE19-BA87E9053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76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A3687-6694-FF8D-8731-979E3888A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B0B5F8-9203-7B6B-720F-9AFBD22F0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899641-99D8-41BA-99C1-E22BB952C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C5A217-D847-9E30-3919-F610A20DF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17983-5F2A-4609-90F2-B362521F55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332CB1-3B4F-E6D3-8E29-F41F0261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0FEFE6-09F2-AF73-EE4D-C895E6FC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D8D-9E4B-4F1F-AE19-BA87E9053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400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8CB45-AA1D-22EC-AE2E-5DDC0863A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2B23AC-7FC3-3F95-8D73-936D7580A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D67170-CEB1-717C-EC4F-3E86F5CCB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10FF6A-BC1E-0E32-A1BC-0E59687AB7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CD5ADE-0E08-E2BE-10A6-3D10CD074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4824C3-C7FD-C223-EFD8-BD4B152C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17983-5F2A-4609-90F2-B362521F55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305596-E1A2-6B1F-C5CE-FB913907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61F214-08A8-43E4-7EF4-02E5D296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D8D-9E4B-4F1F-AE19-BA87E9053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55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9352D-EC3D-9E41-4A97-67B3B4EE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F5B6E3-2975-DE71-69B7-84016717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17983-5F2A-4609-90F2-B362521F55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C1B11C-3364-0C99-F655-14BB4E7CB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D186FD-FEEB-4C09-1018-F952BCAF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D8D-9E4B-4F1F-AE19-BA87E9053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527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B4A90D-9663-ECD0-26B4-E3C2D8B1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17983-5F2A-4609-90F2-B362521F55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A549B2-2C3C-77CA-301F-DE531057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11277E-9DF4-8801-E826-8CC1CF146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D8D-9E4B-4F1F-AE19-BA87E9053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01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58F63-84FE-5224-3B66-E50025715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B8FB3C-1A1F-E88D-4C5F-05F3D51EF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CFA4F6-A77B-FCE0-F9CB-1D624D752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BB6D50-FAA9-5F59-A515-0758307C3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17983-5F2A-4609-90F2-B362521F55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0A83DE-E79B-F296-B096-A3E318F5C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01F4CE-220B-0F55-36D3-6D00FE76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D8D-9E4B-4F1F-AE19-BA87E9053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05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1F71F-73A0-D8CB-D0A6-E23271394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53A89D-4713-17E1-F684-951A9BCFD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CE3F1A-4711-9F23-03CF-63D2ABEF4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034F16-7C68-19EF-82E4-DF447C93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17983-5F2A-4609-90F2-B362521F55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47AF8D-A07E-5290-68DE-5DA078DE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AEF2BE-431C-1C6F-054D-23226DE36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D8D-9E4B-4F1F-AE19-BA87E9053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10368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58F7BF-396F-5782-77ED-39764020F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2BBA3C-DFE1-3DE9-5B87-4CEE9FBA1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E6C370-449D-F71C-2A3C-5F873460C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17983-5F2A-4609-90F2-B362521F55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4DA3A3-B8AF-8F31-0371-C8BA8D252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6D7DE5-6268-17E5-5E02-BA89DABFA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3DD8D-9E4B-4F1F-AE19-BA87E9053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87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7922" name="Picture 2" descr="9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0954.主啊！我信</dc:title>
  <dc:creator>Yihao Zhuo</dc:creator>
  <cp:lastModifiedBy>Yihao Zhuo</cp:lastModifiedBy>
  <cp:revision>1</cp:revision>
  <dcterms:created xsi:type="dcterms:W3CDTF">2024-03-10T21:13:53Z</dcterms:created>
  <dcterms:modified xsi:type="dcterms:W3CDTF">2024-03-10T21:13:53Z</dcterms:modified>
  <dc:description>
934主啊我信
3河炼举江洁界雯莲温考寺描俊倩声才要洁荣炳多渥
2忘风平浪静之时何等奚易依赖耶和华土臂自然无惧「
3眺人说我必伟志坚忠到底里遇危险亦必至死而不变
4渡盯伟震规木在县茵邹缉「揪明朱叟晓用史坂咤一局
5故此我将凡桧在场赛跑者须依赖我主勿负一时血气
1路途晋昏黑我已屡经实验凭着信心可去此重叠乌云
2及坂凶溥演腾厂舟将雷沉「不颜有借心得免稿没夕屋
一讥时心浦o
人道蟹大考益徊节燕友响瞬「仁居倩信恨怡濮借垮砺育
主啊我信主咛我信求主赐我信心增至有能力移山岭
主啊我信主啊我信我之疏惶心尽埋深渊底</dc:description>
  <dc:subject>
934zawx
3hljjjjwlwksmjqscyjrbdw
2wfpljzshdxyylyhhtbzrwj「
3trswbwzjzddlywxybzsebb
4ddwzgmzxyzj「jmzsxysbzyj
5gcwjfgzcspzxylwzwfysxq
1ltjhhwyljsypzxxkqccdwy
2jbxpytczjlc「byyjxdmgmxw
yjsxpo
rdxdkyhjyyxs「rjqxhypjkly
zawxznwxqzcwxxzzynlysl
zawxzawxwzshxjmsyd</dc:subject>
  <cp:version>1.1</cp:version>
  <dc:language>zh-CN</dc:language>
  <cp:keywords>投影</cp:keywords>
  <cp:category>投影</cp:category>
  <cp:contentStatus>索引完成</cp:contentStatus>
</cp:coreProperties>
</file>