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F6472-9B09-BD13-D7D8-181DBFB60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A0D470-4059-D4F4-47BA-34684E013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52149-1201-DA35-FCE2-B4A41B48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4B00B-B566-2F88-1380-651DC30D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A1661-6CEE-794A-B468-D1618470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5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2432C-A054-6F9A-5F0F-D080BCEA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9D8A7A-1A57-7EAB-8189-9C486AD61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A0F74-6EDB-4411-D79C-858C9D56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E6D0D-9089-2C78-CE6F-FAFE8D27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18FEF-384B-EA86-69D2-FEB6943C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7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063AF8-60BE-07C8-091D-EE6B40EF5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F4FA7-5D76-D28D-5185-9CF09D88E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53A38-B4F2-89B3-8F06-3439D883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76DA3-4BF0-B601-A088-CE62B273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21B3C-0407-DFC9-3975-E3BC02B2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6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58518-7162-D3C7-877D-5CFD7FDC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B41B7-7903-E42E-19C4-B87FD7421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7BFFD-E887-FD06-68C5-9AC6BC1B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F7C8A-C246-D927-56D3-6C4F114A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93CD9-C7AE-1854-A0E9-41612DCD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1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91BD-E6B8-ECE8-DA21-9765CFE4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AA185C-EE76-CB6D-E810-CCF6CD60B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E4F59-5277-B35E-A392-1595E8C8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35F79-CBDC-413D-91B6-2FB00357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5553E-490A-FE22-9541-965D9D03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1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1D480-01A6-9210-2BC3-B2E019A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3A311-66FC-D200-72D8-DFED77914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0AB05F-65E7-AA26-7B49-F840A262E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3513AF-BBA6-94E6-4C26-8C89614F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A3047-8A87-994A-C5A6-98BC775E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6AC4B4-58FA-E4E2-3A22-A47CF613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4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AF1D8-DD28-2E9C-2E21-EA321F78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6B0E2-F90D-37E7-C34D-1D3940A28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BD29DE-E046-4A2A-4C6C-4F837674C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BCAF75-7506-2FB1-51DC-859AE3F1F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CB8ECA-ADEB-171B-55CE-49A19056B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D08A7D-0438-5192-472E-E8FE89E2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FDC770-BDE9-2AC9-5339-C53707D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0F0662-B56C-F4D9-1FA7-DEC23764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1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FD013-B999-DA11-58C9-26A14CA6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FFB638-D5F6-77E5-43E7-89D0C29E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B1078F-3B97-E500-A78F-A044929C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1C5284-B374-AD60-B9C4-15B621BF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4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BDA2BE-163F-7EE9-6F35-D79572D7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184A10-CD05-7222-0171-1C3A5A19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0B2711-B6C2-6375-2FE0-ED8DC614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4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99074-FB66-25BC-70E1-EBECA244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BA27D-177F-BC6C-F9DC-25A08420E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53180E-2014-7BAB-E06F-A29361398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2D8EE-EC5F-F5D0-A086-096CBA25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63F68-A623-571F-8440-D60D53F1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526469-B681-FE32-FDAE-4DBBDB39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0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5DA00-2800-36B0-9A00-25C17139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D1C092-C953-9C54-D65F-5971C4314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8A023C-A139-0F4C-8B68-5FF0819AE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2C14B6-41D6-C23A-B62D-474AC366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ADC91-45EB-8ADE-862C-F42642C9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781833-4A07-717D-28C1-1802EC0B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919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2CF8D9-F13C-1136-9457-DB4C0611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7899D-F4A4-37A4-2238-730973063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03122-183E-8432-19C1-7F2B2232E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108BE-C812-67BD-876E-5E94360BD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A85E4-FB9B-7398-B3CA-EB98D00FD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3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946" name="Picture 2" descr="9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0955.当我踏上这条路</dc:title>
  <dc:creator>Yihao Zhuo</dc:creator>
  <cp:lastModifiedBy>Yihao Zhuo</cp:lastModifiedBy>
  <cp:revision>1</cp:revision>
  <dcterms:created xsi:type="dcterms:W3CDTF">2024-03-10T21:13:58Z</dcterms:created>
  <dcterms:modified xsi:type="dcterms:W3CDTF">2024-03-10T21:13:58Z</dcterms:modified>
  <dc:description>
955当我踏上这条路
当我踏上这条道路
这条道路有甜也有苦有酸也有
辣寂寞和孤独但我从来没有回顾
虽然有流不完的泪蚕然有吃不尽的苦
但我只有个信念报答主耶称
但我只有个信念报答主耶称</dc:description>
  <dc:subject>
955dwtsztl
dwtsztdl
ztdlytyykysyy
ljmhgddwclmyhg
srylbwdlcrycbjdk
dwzygxnbdzyc
dwzygxnbdzyc</dc:subject>
  <cp:version>1.1</cp:version>
  <dc:language>zh-CN</dc:language>
  <cp:keywords>投影</cp:keywords>
  <cp:category>投影</cp:category>
  <cp:contentStatus>索引完成</cp:contentStatus>
</cp:coreProperties>
</file>