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6F512-448B-C810-3D3D-7F0BAC519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88205E-904B-B007-0B42-A656B2BAE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2568F-30C3-660A-686B-2BC1C7B5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A9477-E171-7727-522C-E99694AD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F1F47-2381-D9C7-94A8-EEAB01E5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1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26D8D-015B-90AB-39E9-768429A3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744E8-9C2B-8FEC-A0DC-7A7367DDA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6D0B5-D814-8998-8AF5-8BF40758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63EA0-D57A-1508-B128-EC008CCB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703A8-0989-4D40-B7AD-43940E5B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3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88141D-3256-0701-29B6-74DA52937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F57ED6-89C3-EBC5-70DF-A00005C09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2BE2A-80DA-4EEA-EE3A-16CF0EC8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411E9-3827-6EC8-D5A7-426E3151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44704-1F4C-40B6-F96A-292553A8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0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8E130-BC50-0D1E-0ECA-60D41FAD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8C45C-1385-99ED-C454-BA4CFE60C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B785A-B72B-6086-A208-F6762FAD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2105A-005F-702E-4A0A-74B323FB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42B7F-4ACA-04CF-88EA-2EA226F5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1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0E30D-9CDC-EA01-3D6C-6FB14AD1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244D6-4F96-E759-DDC4-2F69C71A4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7F560-FB7D-696E-B991-1FF69D0C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7724E-D357-4EE9-03E0-8C353ACC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FDD92-1E92-844B-CAB7-DD42F768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3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104B0-F220-27AA-27EE-96BED27C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8CF3B-C2C5-8685-B098-DB1EFCB47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785BB0-C4DF-8AD5-E256-68BED043D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6E0AB-29BE-7F2C-A348-119A3CBD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9FDD64-DD62-6E74-9509-C138B5A8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0027FC-26F5-8E66-C485-5718EB0A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2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C2EBC-D125-A341-19C0-68E6A517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B3384-ED8F-2D40-3D65-6B516405C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754DE6-C274-743B-5D04-10832B78A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6E9610-254C-8CC0-DD5D-8B7CD4F1C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40139F-43DE-A0E8-C5A9-25BFA0EAC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02F3EC-2481-4E1C-B287-F26DCDBA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F4EB41-7DFE-580E-462E-D3F99189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7AE777-BEAD-76C1-E487-57533956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6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3E99E-8564-7D29-C5F7-FC3700FC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C6F5A4-4966-3D4B-1096-DC6CBA5F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5CFE2F-ED23-1BB0-A17D-4E4D7DBA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D7A531-5E78-9F42-C44B-F0D7AA5D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3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4B1AFB-60D5-079E-EFBC-8D56EF5F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7589B9-0AF3-40FD-4385-5BE4E9C5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548E33-FE1A-C207-B667-015B0BA6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12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E96AD-C8EF-E3AB-93A5-3833AC9F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889FA-480A-6D41-1EE1-DD700A4F8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F8455D-F3E7-8101-AB3A-4799F5950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7D6FF9-8BC2-D227-5A56-660BDDE0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390B5-2DD5-BE5C-ADCC-ACC13F9F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F1647-2E40-2DA5-D3EE-FBC11087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97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8AFFB-0598-2307-FCB8-6D9712CA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89EE85-D237-8BDA-9806-155191007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814768-7D54-FAA0-05D5-A99DE95E3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5C1ED6-E238-2C2E-3605-881CA732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CE67AD-BE97-94C5-DB5E-941DE24F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48C75E-7316-865D-CA36-28374103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070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19901C-7B19-FEC4-CE30-C8E2EE27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2214A8-41BE-6F9C-8888-8DF5E1DA9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747A5-2A88-342D-FC67-49AF0C1F3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F38B2-623C-304E-5D40-9ACC9DD69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A1A74-B4C8-4D9E-AC42-7A5AA8DC2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74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9970" name="Picture 2" descr="9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0956.神恩惠的福音</dc:title>
  <dc:creator>Yihao Zhuo</dc:creator>
  <cp:lastModifiedBy>Yihao Zhuo</cp:lastModifiedBy>
  <cp:revision>1</cp:revision>
  <dcterms:created xsi:type="dcterms:W3CDTF">2024-03-10T21:14:03Z</dcterms:created>
  <dcterms:modified xsi:type="dcterms:W3CDTF">2024-03-10T21:14:03Z</dcterms:modified>
  <dc:description>
956神恩惠的福音
现在我往耶路撒冷去心甚迫切
不知道在那里耐遇见什么事
但知道圣灵在各城里向我指证说
有捆锁与恰难-等待我
我却不以性命为念也不看为宝贵
只要行完我的路程行完我的路程
成就我从主耶称所领受的职事
证明上帝恩惠的福音</dc:description>
  <dc:subject>
956sehdfy
xzwwylslqxspq
bzdznlnyjsms
dzdslzgclxwzzs
yksyqn-ddw
wqbyxmwnybkwbg
zyxwwdlcxwwdlc
cjwczycslsdzs
zmsdehdfy</dc:subject>
  <cp:version>1.1</cp:version>
  <dc:language>zh-CN</dc:language>
  <cp:keywords>投影</cp:keywords>
  <cp:category>投影</cp:category>
  <cp:contentStatus>索引完成</cp:contentStatus>
</cp:coreProperties>
</file>