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3386-777B-1863-D2F0-D8788729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26861-6EB1-B099-9FE1-08B76390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B5776-7B34-AA66-FD14-3ED8EE9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3BAF-6BA9-6DA3-EDB5-AD5DD614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38F7-5DA1-0A97-E782-CB4762F4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17A1-29C4-CBEE-CD69-E64FC062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6752C-B2F2-5C5A-CFD5-8AF6C3A5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4424A-43D7-A4F1-66CD-542434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27C2-0186-931F-C277-CF2EFADF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4E585-DF9B-7C38-2517-92D43FD7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146ED-EE62-70DF-B1C5-6E3305CD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72CCB-A141-075B-4AD3-3F9506B2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6D1EF-CBF5-6E07-D889-A9B4833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799EA-E0C1-D8AD-6D77-5A8238C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2073-FE89-A591-E00C-9892F025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5181-554B-1D17-F4C4-30C9943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AD93-F5F7-D118-D35A-6D25E911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4551-A620-8974-29DB-5492515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86DFB-C240-7347-84DC-2FED2B0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A691E-A01A-7283-172A-6E7A696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9432-191F-BD34-DE92-D1A2BDAD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9B4FA-A3A4-06E2-CB15-697CC68B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3478E-618C-66FB-8240-C5957E81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D03B7-8D6E-225D-BB25-AF9004D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8CBF1-5467-1A32-0C2B-EEFC387E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C3A7C-E60C-499B-2AA1-24DA6A9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7BE9-7E7F-62C7-8BB5-7962E5ED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A3D84-B6B2-93B0-4B38-97B2F236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FC370-BFC8-7AFF-5D5D-4C8F0E89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C1933-D14F-ECD3-E705-1A4A5DBE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D913B-E521-099D-B714-5B4B26E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E039-E0FB-B80C-2A72-E07F4B9B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58F75-0FF5-2234-72F3-50655B01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592C9-02E6-FB38-6BC1-8E33EA24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53AE1-4033-851B-A632-8BB4BFC9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2D0A1-1E2F-7540-876C-D58D254A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F257F4-C334-AC89-F245-8F27420E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3C90D-0F79-925F-7A13-C2EEC4F8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FCAB5-FD97-64E3-2A03-FA34B0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8085-DAE9-FF02-CED4-CD839347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8BF5B-F9E2-F018-044F-24F679CA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571DD-E871-9C4A-79C6-986D16C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DFEB3-4579-69F1-9CC6-1EB755B6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DF35B-D320-6CC9-91B6-3EEA2C28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62136-F03B-3A3C-AC7E-A8DABBC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34774-7FCD-D371-99B3-4F900F90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0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661E-7568-78FE-D6CD-21EE18C4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FB930-02EC-3FF7-1768-37A980F9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91110-9171-A266-5CE5-B87A350A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BB885-43F0-D758-ED9E-89A5B3B7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36F6-13A5-94E8-9959-6BE59563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FFA00-E67E-0F6C-7BA2-C8A1A77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EA05-EBA2-CE08-2FBA-F4D516A2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B59C3-5CC5-B464-24C0-08BA3317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2C88D-9810-5A7D-1FDF-7BC733B3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450C4-B9DD-43D8-6316-83B9A508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54BA3-FBDD-F54B-E268-9CC8CD7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9370E-2727-E86F-0E84-637116B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02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2EFF6-5DB2-03D6-DF1A-EFD11898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4CF59-6D63-6E40-7D80-AB52F96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8875-FF54-509A-684F-A8EAF36F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C63EF-0FDA-A2DA-EFDC-96C67278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D45E-94E2-C706-5DFC-7AAAF0876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 descr="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0958.在这些仅存的年</dc:title>
  <dc:creator>Yihao Zhuo</dc:creator>
  <cp:lastModifiedBy>Yihao Zhuo</cp:lastModifiedBy>
  <cp:revision>1</cp:revision>
  <dcterms:created xsi:type="dcterms:W3CDTF">2024-03-10T21:14:11Z</dcterms:created>
  <dcterms:modified xsi:type="dcterms:W3CDTF">2024-03-10T21:14:11Z</dcterms:modified>
  <dc:description>
958在这些仅存的年间
在这些仅存的年间你该怎么样
你是傲醒你是沉睡还是飘泊没有定向
你是站在世界还是在主的身旁
你是专心爱主还是虚度时光
主啊求祢赐给我们智慧和胆量
让我们路随祢的脚踪打那美好的仕</dc:description>
  <dc:subject>
958zzxjcdnj
zzxjcdnjngzmy
nsaxnscshspbmydx
nszzsjhszzdsp
nszxazhsxdsg
zaqmcgwmzhhdl
rwmlsmdjzdnmhds</dc:subject>
  <cp:version>1.1</cp:version>
  <dc:language>zh-CN</dc:language>
  <cp:keywords>投影</cp:keywords>
  <cp:category>投影</cp:category>
  <cp:contentStatus>索引完成</cp:contentStatus>
</cp:coreProperties>
</file>