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F9E79-E70E-C044-F9FA-992C3D70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C40A-DFE0-7F59-BA31-63C97CD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B9677-BFC1-2C9C-9751-E57F229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24EB-E221-548C-AD3A-497DC86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E409-A594-9AB3-17AF-EB56EB66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F1779-881E-C4BE-AB9B-41BDF05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6EA45-4EB4-D411-3022-03E0A7A1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9296-C71C-8A5D-BCD7-C3B4B6B1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8552-5B4A-06DA-3DCE-6806DDAB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51793-09DC-DEE2-BDFE-B5D1BF93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55CD3-D96B-7A4B-C755-48AEBF49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4F2AD-4B9A-8990-3213-24744FCA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5858C-AFFA-0AE4-EFFA-6F1CF6AC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B18BF-5D0F-04F0-3458-4766867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3A804-230A-E2E0-BB50-3E74623D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21AF-2699-2EBA-72E4-B2CC6BF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E66F9-8E7C-C999-EB0C-38623266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EAF9D-5910-DC05-2F10-21228CB5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4FD6A-4636-C17F-C534-8F68065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CA70C-D21B-9966-E4AE-BD03584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D51C-720B-537F-5AB1-9863ACA8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2DD01-3725-172E-AD05-9F2BBE89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1714-A54F-963E-8503-CEE93FF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328D-CFD2-58D2-3FD8-18E9CA9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2AFD-562E-CD2C-5A21-7A0F6D5F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5CB5-2618-29BA-CBCF-AC89693B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EA13-1A5D-0B7D-F652-DB5F9F69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58536-ABA0-031D-782A-14BB6F01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654F0-18C8-B48B-A149-F2A265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14305-68EE-9EC8-A9B1-7F2E554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7BD9B-A08E-5C87-68CC-12B02B1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11DA-30F1-E9F0-E41A-33F70885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F902D-7F67-A0CE-515D-7D24C828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1C4D-F705-C414-1EC8-A76B5808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68EA31-C237-59DF-87E9-28FA51BA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3E679-281A-B15C-ADFD-918C670D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AAA30-BAD0-8B49-4300-26D5262B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8F0D0-474D-5CB3-403C-5E79880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45E497-1A14-D329-965F-F7BBF94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ABBA-DBAD-06C0-C0A7-B97AD7DF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72BD1-B943-AA0A-F05E-8AD55EBE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BEDBF-CCFC-0BDB-EEBC-59E405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4D476-3BAB-2ECF-8805-B510E72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1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EC9CE-663E-2D99-4C1B-A5F9CCE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27D91-ACB1-2772-EC6C-68E903EB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4C44C-A18B-B557-C4D5-2A7D89C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1BBF-33E2-E47D-5E07-34D7E2C7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94834-BC24-1994-4586-EB46762E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F217B-7FE2-8092-AA31-668F19E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2F6B4-5145-AFCA-9B66-37382F91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D7FB0-7779-3E9B-8AFD-5F1B8237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A7746-6400-85D1-657F-850CF595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9CF3-A24E-A962-1C76-4194642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49FF3-6181-A04D-7695-86E1A9A0D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29D7B-DE0B-B984-473D-D3D8DE3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22F6B-DFD0-6875-9514-94A3F1A5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23E6D-138F-C5C2-1A22-3F8D289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FCCE6-BEB2-2B5B-CBCC-D97CF38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002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47666-E2A0-6D72-FEED-08B5FFE5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B20C9-41A2-9854-5563-0CC09D7E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AB0ED-1D67-8C4A-233C-551852D09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6405-A6B2-4D21-8F4B-2200DAE2FD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C2510-B692-3531-D070-6AA79306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38ADA-CBC6-89C5-E1AC-97644964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543-A947-4760-9444-307A73D08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162" name="Picture 2" descr="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187" name="Picture 3" descr="9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0964.因着耶稣爱的缘</dc:title>
  <dc:creator>Yihao Zhuo</dc:creator>
  <cp:lastModifiedBy>Yihao Zhuo</cp:lastModifiedBy>
  <cp:revision>1</cp:revision>
  <dcterms:created xsi:type="dcterms:W3CDTF">2024-03-10T21:14:37Z</dcterms:created>
  <dcterms:modified xsi:type="dcterms:W3CDTF">2024-03-10T21:14:37Z</dcterms:modified>
  <dc:description>
964团着耶称爱的缘故
因着耶稣爱的缘故我们勇敢活着
因着灵魂需求的缘故我们坚强活着
不怕挫折和打击风雨练铮骨
雨湿衣雪积身不说黜和苍
964团着耶称爱的缘故
我们是基督徒一生要服事主
世人在观看天使在记录
我们是基督徒生来不怕苗
走过小小村落弯弛山路</dc:description>
  <dc:subject>
964tzycadyg
yzysadygwmyghz
yzlhxqdygwmjqhz
bpczhdjfylzg
ysyxjsbschc
964tzycadyg
wmsjdtysyfsz
srzgktszjl
wmsjdtslbpm
zgxxclwcsl</dc:subject>
  <cp:version>1.1</cp:version>
  <dc:language>zh-CN</dc:language>
  <cp:keywords>投影</cp:keywords>
  <cp:category>投影</cp:category>
  <cp:contentStatus>索引完成</cp:contentStatus>
</cp:coreProperties>
</file>