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F462B-FAEE-3A28-571B-BA9EFBF8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CA1ED-04CC-538E-D811-022B1D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ADA48-5B99-EACA-09CD-65C8676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A4AF5-CE77-B1C8-4134-0B738990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B74AF-0AC8-38FD-1852-14DAC45F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6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7260-63E9-8F6E-9F22-40CBFD89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6937A-F5AE-992A-FC1A-1F33AEE0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4E3D7-A37E-4112-5B18-AADC63B3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B594B-DCC2-38D3-310E-CA3C569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6E88A-16AC-BB0F-5359-68BC7D7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2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86167-5337-011D-5121-11C27F61E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E4553-BEEB-B91D-9DEE-AC024347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05B37-A3AC-7B3C-668B-34F188A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5711D-7711-4BCD-1976-DDEE19C7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11613-301C-ADA4-1C2B-DF3B057A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4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38F9F-1B90-E956-B114-55C355A1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CD6AE-6D87-C3FC-3AD4-E2E33545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13541-FFE3-52A0-8B93-928ACD9C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01BD9-EAEE-5179-8410-38C59FE7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9052-629B-FD14-285C-02D0CC93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EBE-C16D-1D8A-BE3F-C581E32F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9709A-39A1-CB26-727E-EEA6661E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24F11-0332-1E75-970D-7F09BA3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83818-A9C5-F875-4EEE-6194FA7E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3F26C-3D6D-81A7-60FA-5A6A20F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6F808-DE86-17EB-AACD-643D8F24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DB5E-C36A-CFF4-4439-FBB7858E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42FD7-F88E-673E-72FE-1AA133E9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D1E4E-2148-B2D2-5A91-A52F884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D2C8E-B3E3-22C0-D3CB-CC232749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CFC7B-659F-5543-9830-475D3A3C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72FE-3977-96B4-89A9-160FE1FC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607D9-C728-23B7-A4CC-60B8B863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9876B-8B2F-4F48-863C-56D45B97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C8220-EBDE-877E-79D6-CE93DBC5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2A180-CFC1-A088-BE04-CBDD76F22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144D4-75B8-46CD-4A25-9140590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425EA4-DC19-2980-AC56-37F8167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CDFC2-59E6-3A1A-A78F-FC9F059D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8AFE-5815-CE41-AEEE-121A93CE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9CFEE-B1A3-CD65-8DBE-A6881C0B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8303E1-8EED-2DDF-6AF8-AF137A16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1992D-59E5-D6C2-C036-BE7A2AC1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0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18B601-C444-509D-5444-F4F25A21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3FA42-0780-3351-92BC-8450A994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8B5F4-3433-3069-0EF0-CF36A24D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156B1-ACB9-AB96-5E53-F77DBFE0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79F52-536F-4C5B-9340-44F0A38E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DD033-EE0B-C77D-3164-DDA7562D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919B4-A12B-5173-BED4-89D23069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0E451-E621-EB58-3662-D1CD2EE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03C8A-D431-99E1-A182-19F6C03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0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F361-0B75-782F-DA1B-61EB27C2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99BB3-31DE-5BD7-F0E8-92528A90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285B0-A3B2-9637-9AA5-D150B095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6481-6A64-1D5E-2784-7C086418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F0D6F-6EF8-4A27-3B2B-D4FF83DC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D349F-4836-7548-0492-B32684ED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83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6C85-CF3E-F68A-192D-A2521497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BF13A-6647-2FF4-C7F6-79AE733F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3712B-C54C-7736-6C3F-9CD92DBA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1469-322F-4074-87AD-BFB787F408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4DB14-6791-2649-B42D-3DB08FF80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C80F3-01DE-9C8E-13BC-2BE695E0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3A6D-FE43-429C-959A-0B65108E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210" name="Picture 2" descr="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1235" name="Picture 3" descr="9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0966.主率军队向前行</dc:title>
  <dc:creator>Yihao Zhuo</dc:creator>
  <cp:lastModifiedBy>Yihao Zhuo</cp:lastModifiedBy>
  <cp:revision>1</cp:revision>
  <dcterms:created xsi:type="dcterms:W3CDTF">2024-03-10T21:14:46Z</dcterms:created>
  <dcterms:modified xsi:type="dcterms:W3CDTF">2024-03-10T21:14:46Z</dcterms:modified>
  <dc:description>
966主率军队向前行
主我神正向前行袖正率领大能军队
袖的荣耀光辉照耀在全地
扬声歌唱得胜凯歌来赞美袖争战已胜利
主的军队有谁能够抵挡
我们的元帅是耶称基督我们齐步跟随主的脚陡
有谁能够抵挡主的军队我们
966主率军队向前行
队我们乃是弥赛亚军队得胜权柄
在袖手中来啊我们齐步行进迥南地
主我神正向前行袖正率领大能军队
袖的英耀光辉照耀在全地</dc:description>
  <dc:subject>
966zsjdxqx
zwszxqxxzsldnjd
xdryghzyzqd
ysgcdskglzmxzzysl
zdjdysngdd
wmdyssycjdwmqbgszdjd
ysngddzdjdwm
966zsjdxqx
dwmnsmsyjddsqb
zxszlawmqbxjjnd
zwszxqxxzsldnjd
xdyyghzyzqd</dc:subject>
  <cp:version>1.1</cp:version>
  <dc:language>zh-CN</dc:language>
  <cp:keywords>投影</cp:keywords>
  <cp:category>投影</cp:category>
  <cp:contentStatus>索引完成</cp:contentStatus>
</cp:coreProperties>
</file>