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0090A8-C3D7-7366-F610-536031703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FD3F1B-75BB-D75E-FE96-3E880D39A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299BD6-5C7C-2005-A923-F9A88E68F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469F-716D-42CF-A5AD-43B53B0F93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BB53AB-B8C3-85CA-665A-07A50CA2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13EC64-99E0-2536-CF88-344F7430D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F0B9-6B85-4B3D-945E-C45D8E1E1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15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986D1-4187-CB1F-64AD-AB4AC469A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FCCAA4-4C52-DFC8-7999-4770D40E0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72CEFB-E405-A6CC-9777-7F8FC2C9E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469F-716D-42CF-A5AD-43B53B0F93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EA8A92-AAB9-DD2E-62C6-261819499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CA0E98-C144-016C-1351-CB5468418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F0B9-6B85-4B3D-945E-C45D8E1E1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183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00B1238-1364-6638-27A9-CB77841DB0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B0C3A4-827B-5ABF-1507-EC0959AA9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B1B9A6-9C15-2977-5FD2-478D6A88C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469F-716D-42CF-A5AD-43B53B0F93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E3FE68-C026-04F0-3B4E-5E9BC0E1F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26AB37-4A80-F048-69EE-49A538BD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F0B9-6B85-4B3D-945E-C45D8E1E1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031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307264-C69A-5C31-2592-119914BAC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88359D-F9B9-A44B-CB5B-059696460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9AB5E7-DADC-07C5-ABB3-148627C7A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469F-716D-42CF-A5AD-43B53B0F93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7A4DC9-18A7-6340-AC3F-5B9883EAC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4A0782-BDCF-001E-CF0F-A31A0F1FF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F0B9-6B85-4B3D-945E-C45D8E1E1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621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9D921-EADC-6443-A744-5638BD8D1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2B58FD-138C-9FFF-BB95-E8655DFA6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998BFF-509F-7FD6-94EE-33A7E8D85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469F-716D-42CF-A5AD-43B53B0F93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7951EE-6592-94CF-EC04-C56E642F5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9993F9-14D6-0235-CF67-672B19FE2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F0B9-6B85-4B3D-945E-C45D8E1E1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906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2E973-C968-40B1-E9F6-E79231823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E43512-DC52-EA89-D34E-0C71CE6D3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E97373-03D4-874C-B6F7-468229D0D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5DA641-B3AD-3623-070B-E2CAAC88E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469F-716D-42CF-A5AD-43B53B0F93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D7F82F-7C02-FDC3-75E3-125A032FA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7C911C-EE3C-685B-6CEE-7DC4BB75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F0B9-6B85-4B3D-945E-C45D8E1E1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047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87331-809D-5BFD-B5DD-42A39692D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F29223-9D45-FE14-053D-C73C2977B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ABFA38-F37D-DA4B-63AA-50AD63D6E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869450-21A7-A2B6-E679-BC8B42582E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186C8C-5113-7D6E-C939-C69F4984C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ABE5C26-BAA3-7798-6763-AABE313BA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469F-716D-42CF-A5AD-43B53B0F93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14744F-2F48-1990-FA4E-52E1686B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30F5C65-3FB6-D05D-2657-ECF340183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F0B9-6B85-4B3D-945E-C45D8E1E1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374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ACB85-B339-90FB-0BF7-EA8C4127E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ED0ED0-01BE-764D-3167-9FA32024E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469F-716D-42CF-A5AD-43B53B0F93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CCC28C-0558-18F2-D66F-4F5DD4EF6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28572C-160B-58E5-A29E-9DA431A20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F0B9-6B85-4B3D-945E-C45D8E1E1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854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0706B0-89B8-E7AA-89EC-7AC9C8CDE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469F-716D-42CF-A5AD-43B53B0F93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C6BB6D-AE07-A28D-A8D4-20ABCD976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BE14AE-C0DE-1355-50C3-75BD58D6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F0B9-6B85-4B3D-945E-C45D8E1E1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679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9AEF1-26FC-F29D-17AD-1B31D5385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4BF40A-1950-99D6-F665-53669CDD5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9BF9C2-D364-864E-C2C0-05449D23E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88C484-AC40-44C6-EED3-7F5EB67B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469F-716D-42CF-A5AD-43B53B0F93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0AE046-E62E-54A0-B586-AF74A8099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A098B5-B923-3B7E-6C9D-7872D87A6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F0B9-6B85-4B3D-945E-C45D8E1E1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244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E2751-C838-1813-B4D3-C85C17F12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C54E5B-0C3D-73AC-220A-B47B6487A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A7C39A-ADBE-18AF-CDD2-2A2C4E851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9E2FF9-3F38-68EC-18BF-2D55D61AD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469F-716D-42CF-A5AD-43B53B0F93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E3A113-9F88-D808-3659-0E422D2FE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67E97B-D2C5-4DA2-16E0-F1800B47F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F0B9-6B85-4B3D-945E-C45D8E1E1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71588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678A48D-7ED1-01E7-854F-E439C847E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FDB85B-232C-34CA-6FD3-ABC0C45AF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31AF1F-84D8-59F0-FD24-BDBDDAD6C8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9469F-716D-42CF-A5AD-43B53B0F93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CADE11-7FF3-13B9-88D3-38FD2F353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7F3C83-DBA3-3BEA-12AB-7737E7D46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BF0B9-6B85-4B3D-945E-C45D8E1E1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055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5330" name="Picture 2" descr="9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6355" name="Picture 3" descr="97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6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0971.摩西爱民如子</dc:title>
  <dc:creator>Yihao Zhuo</dc:creator>
  <cp:lastModifiedBy>Yihao Zhuo</cp:lastModifiedBy>
  <cp:revision>1</cp:revision>
  <dcterms:created xsi:type="dcterms:W3CDTF">2024-03-10T21:15:08Z</dcterms:created>
  <dcterms:modified xsi:type="dcterms:W3CDTF">2024-03-10T21:15:08Z</dcterms:modified>
  <dc:description>
971摩西爱民如子
摩西爱民如子不以王宫为念
旷野牧羊四十年牧羊四十年
有谁能与他表同心
天际远方万重山万重山
971摩西爱民如子
原野风乍起雨又落下
黑夜来临与羊为伴与羊为伴
学习等候酷暑严寓
牧人的生涯是苦中甜是苍中甜</dc:description>
  <dc:subject>
971mxamrz
mxamrzbywgwn
kymyssnmyssn
ysnytbtx
tjyfwzswzs
971mxamrz
yyfzqyylx
hyllyywbyywb
xxdhksyy
mrdsyskztsczt</dc:subject>
  <cp:version>1.1</cp:version>
  <dc:language>zh-CN</dc:language>
  <cp:keywords>投影</cp:keywords>
  <cp:category>投影</cp:category>
  <cp:contentStatus>索引完成</cp:contentStatus>
</cp:coreProperties>
</file>