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79D9-4919-8D7F-08A6-CF06340B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278E8-0D9F-C324-142B-9316CACC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C78E5-70A7-F8EA-48B3-2E15DAF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CA1AB-6588-3CF2-A37A-4D9397E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9D32-A4C3-77B1-D880-E602095E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2B934-4D99-5F25-C6D8-10B4178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1C0B-0241-5516-D82D-32B0D060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C1EC4-CD34-E1C7-09E0-C42AABD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13438-1A90-39A7-8C9F-04DD39B2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FECF9-8558-5EEE-EB45-B644ABD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60E3C-C22F-C2BC-C155-1DAF80C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87897-C7E3-CE60-4BEC-086537CC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D665C-C5B1-6A3A-D74C-D7DF4C9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EC4B-47AC-2B4B-ACA8-C73CE4D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DAD1-8820-6510-1F9F-320B6B45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9E46C-C8ED-F3EA-2B2A-F2578DB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D2322-7C14-4069-8A67-3D18D74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71982-9CE3-B06C-1CF6-80B9289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05655-26AC-B173-DB90-510EFB3B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A328-4A4D-8D57-0709-C9A245F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FFE10-B254-90D8-950E-0E7DCAD5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1423E-D6F9-3A31-22F7-EFB59443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9A3C6-97C7-72F0-54A0-CA696A4E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7637-95CD-FDB8-1066-339AEF3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2669-A587-8642-5B6D-A561954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4C6A-42A2-2CF9-5EAB-5E72C2A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3BCD-FD66-0185-7220-AF793434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39B17-C1F1-6787-CA16-E9C091BC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D5CA7-014D-1839-1B3F-614709F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82BB2-DF22-5A65-B541-ACE6B06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1D958-BA50-B36A-46FC-8267860D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9C46-43E8-615D-4DA5-F06D5A47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327E-E47F-FC8F-1830-B8AAED4B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C13D-C124-90BA-81F4-7CC079D9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DBC8D-6A61-1CE2-CD9D-F9944ABA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0681E-164E-3DB9-C717-2AB11303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8178E-EF64-AE8E-DEAF-56AC06F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1CDE2-A1C8-742B-B3EA-E67972BC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410A6-F1EB-E294-ABA2-EFD97B98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23F9-A236-F899-BC4E-A5EC7EA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81741-4D26-27EA-74B0-4A473DF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BD9E0C-2895-3134-2A97-A79BC1C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E37D3-853E-2101-20B7-52C1808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BD0ED-2FD1-D73C-8D76-AF951C3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56E1B-3A7B-A5D8-EC98-6D5E5022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4D8CC-56DE-AC3F-51AA-FD9519B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9C7E-9BE5-2E36-D295-106E8D6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AC48-0374-6351-527E-7F0B0393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38F383-832A-88A0-ADDA-EE87F351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08196-0EF1-F0F0-9EEF-7CB1677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6C756-8012-4063-140A-313BF1DD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8D239-2ECB-27B0-20A5-311B921F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BB78-3BB2-46A2-4829-7B2856B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D8525-6092-F6C9-15D0-386C96A4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8759A-D6FC-2F56-0725-F283D705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339A2-CED6-89F6-63F8-4581049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9C254-97CD-DC24-6D02-DE02B36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24711-4251-8C08-9B86-B4BAC87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48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FD3AE-2BFA-6145-6916-6A1D8D6B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A2A81-2C0C-B5C6-717D-5CD71FDE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3074-C876-A0ED-B638-79D0E3C7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FDE6A-AAD6-5A8B-2EBD-1DA462702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97CB5-633C-B0DB-E0E2-BFD6F03D6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402" name="Picture 2" descr="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9427" name="Picture 3" descr="9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0974.信靠主往前走</dc:title>
  <dc:creator>Yihao Zhuo</dc:creator>
  <cp:lastModifiedBy>Yihao Zhuo</cp:lastModifiedBy>
  <cp:revision>1</cp:revision>
  <dcterms:created xsi:type="dcterms:W3CDTF">2024-03-10T21:15:22Z</dcterms:created>
  <dcterms:modified xsi:type="dcterms:W3CDTF">2024-03-10T21:15:22Z</dcterms:modified>
  <dc:description>
974信靠主往前走
1信靠主应许努力前走这堕落世界你不要贪恋
2放下你重担努力前走脱去你罪恶不受它引诱
3抬头仰望主努力前走你的尽头是神工作起首
1世界虚荣要成为销链使你被捆绑受害永无限
2抵挡老魔鬼永不罢休不疲倦灰心即或鲜血流
3你的懦弱有天父帮助面向主标杆努力往前走
1慈爱天父在前面招才召你与人分别往前走
2你不可像那懦怯之辈一遏苦难立刻往后退
3恩主脚踪你应当跟随天父笑脸就是你安慰
974信靠主往前走
1不要打眺不要再闲游快离开埃及努力往前走
2在这乱世你当有智慧扶犁又后看进天国不配
3特别奖赏主</dc:description>
  <dc:subject>
974xkzwqz
1xkzyxnlqzzdlsjnbytl
2fxnzdnlqztqnzebstyy
3ttywznlqzndjtssgzqs
1sjxrycwxlsnbkbshywx
2ddlmgybbxbpjhxjhxxl
3ndnrytfbzmxzbgnlwqz
1catfzqmzcznyrfbwqz
2nbkxnnqzbyeknlkwht
3ezjznydgstfxljsnaw
974xkzwqz
1bydtbyzxyklkajnlwqz
2zzlsndyzhflyhkjtgbp
3tbjsz</dc:subject>
  <cp:version>1.1</cp:version>
  <dc:language>zh-CN</dc:language>
  <cp:keywords>投影</cp:keywords>
  <cp:category>投影</cp:category>
  <cp:contentStatus>索引完成</cp:contentStatus>
</cp:coreProperties>
</file>