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7FBE-A31F-9250-2AD6-6965DED3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79EF7-2784-D46B-9204-B95510E9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B0BD5-792A-49C7-916E-BBB690FA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04FEA-81CC-4DD7-7860-1E53030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121F9-7DDE-9385-F6D6-4507DD7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649-9CDF-FEAB-BF60-2652B08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00EDA-A30D-2633-3C8D-1B4CDB83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9171-E287-C2D2-A36D-A158A3D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C100C-BAD4-A7BF-CEED-2FE945B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49609-069B-67FF-A573-AA2A84F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19F2D-EB61-1DE3-622C-2621B9A75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E3D2A-6EDD-CF6A-A4F8-53E19090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91EB-F36E-7029-774A-BD8CEA6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5B7CC-FB7C-23BA-9104-3EEE009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EEF28-E038-40E5-920E-6942029F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E0B9-D733-B404-65F1-E0B83214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49E4-54B8-4220-3802-AE8B1BB6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65F11-650E-E1BC-1312-2CF13C29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14A9-3F78-48A1-29D8-371E10E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2C91-BF26-0A00-0E34-3A8C7999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A909-BC10-CAD3-349A-D00ED3C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876BF-CD1C-5BE1-610E-5AA86386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D279-03D6-5095-4261-1152C318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6953-15BE-7133-D2AE-898C1FF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2DF1-225A-8565-D4D1-568BACA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561CC-8FFF-21BF-CDF9-8530614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6EFD2-0C9E-0120-23A0-2E30BEE41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A2B22-A9C5-34C3-5FA8-A9CFF539A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9B622-82B2-0C57-DEA3-B6BDA2B1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E845B-D4D8-27DA-70CD-C2B3C9FE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A7084-F290-0019-96F6-42B48745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9CA4-EBC8-DB06-C510-FEA69878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2F822-6B2B-4CC9-EBC0-B551A5B9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79C96-20C2-80B8-C694-79E57938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4C06B-527C-E740-AF30-709EF309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1241-7D51-55AA-E537-522731996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21F0F-CA3F-688A-8026-2D83E9BA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A57514-040F-69AA-9132-A2DCE1F9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8DE9A-F640-E87F-5C80-BC9CB5CC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9843-B9CD-3D1C-6B5E-9D98E34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64F72-A444-A876-E978-EA734175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ED5B-79A0-BF1C-EF06-1013A47F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5B768-BD98-FB3D-1C8D-50F84B33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971B6-F7C2-657F-A145-F8D17AE4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71EDF-6CF0-3589-0108-DED40E3C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D0622-E864-D7F0-31A2-CE5B5037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6ED2-4F68-3081-C4E5-96478048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9A761-0D03-E4BB-0556-317E525E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D402D-FA8E-B339-BC09-B00E3203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51690-EE89-73BA-5992-6FF531F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E38A-FE0D-F01C-BBE4-88701E67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96FC5-99E2-9008-1979-09D702D9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57CE-9D12-19E4-F682-F052016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BDE8-F116-BECC-F50B-77705225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C815B-EAEE-3A10-353E-D2848F4A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02653-B0AD-4320-D2F3-BDBD353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7868-5387-16EB-6215-28208457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002BF-AAFA-40A9-06F0-2186337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595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E304F-538B-43F3-E4B8-272E6DC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E5A28-7A34-D3A2-2589-C3CEA78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7C185-2BFB-961A-5B8D-D6CDEF9E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60C6-3135-4D91-98E1-6167B3B22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966-EB36-4CF1-C384-1D532ED2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EE30C-BB8C-3F31-165C-CE6C3A9BB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A2C-AE88-4B50-B71C-005F5FC13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6" name="Picture 2" descr="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0975.凄风枯雨</dc:title>
  <dc:creator>Yihao Zhuo</dc:creator>
  <cp:lastModifiedBy>Yihao Zhuo</cp:lastModifiedBy>
  <cp:revision>1</cp:revision>
  <dcterms:created xsi:type="dcterms:W3CDTF">2024-03-10T21:15:26Z</dcterms:created>
  <dcterms:modified xsi:type="dcterms:W3CDTF">2024-03-10T21:15:26Z</dcterms:modified>
  <dc:description>
973凄风枯雨
1多少年寅风枯雨多少阵狂风暴雨
2一士声小羊哀鸣二个个商羊伤心
3梦里的耶路撒冷泪里的耶路撒冷
1风雨里不见了神家的院字祭坛上撒下了
2鞍圭上失萱丁耶和华羊群蝴风重酮下丁
3寻找祛导祢在祭坛的火中寻找祢寻袭在
1亚伯的心血神的葡萄树啊咛在哪里
2忧拳r…'勺日艮泪茎的牧人啊重
3丨架的钌洞出素菩荨′言属[泪谷'丨『重煮{彗&lt;麦皇薯界戢
1哥里你在哨里你在晦里
的护卫杆怦你在哥重重夏
绘绍木应余述</dc:description>
  <dc:subject>
973qfky
1dsnyfkydszkfby
2yssxyameggsysx
3mldylsllldylsl
1fylbjlsjdyzjtssxl
2agssxdyhhyqhfztxd
3xzqdmzjtdhzxzmxxz
1ybdxxsdptsanznl
2yqr…'srgljdmraz
3gjdldcspx′ys[lg'g『zz{h&lt;mhsjj
1glnzslnzhl
dhwgpnzgccx
hsmyys</dc:subject>
  <cp:version>1.1</cp:version>
  <dc:language>zh-CN</dc:language>
  <cp:keywords>投影</cp:keywords>
  <cp:category>投影</cp:category>
  <cp:contentStatus>索引完成</cp:contentStatus>
</cp:coreProperties>
</file>