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59EE-4873-0783-7653-38527F68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B8482-DFF9-AC84-59D8-10EA7F512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78754-43DC-0186-E178-77FED9A5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26BF0-6E12-C7C8-E8E7-FCF5483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3902D-D3BD-BE36-70AB-DA7296B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CF6D-B028-A774-BF0B-1181D7F6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B696-0051-7D53-F915-A68DDC00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A384-DE7C-A454-7571-4DE0BE60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21B70-0891-B926-0D6E-234AC174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87FC7-66B1-AE1B-B5F8-D6D7F7ED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CA911-2BC3-B970-92A9-599FB835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41C49-97BF-3A5D-77AD-E6A121DF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E6ECA-57BE-292A-B345-BB14E6CE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C3E45-D442-FD6A-5A79-A46902F6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02F3-0E30-FB70-C7E8-2F57CCC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A81E-CB6C-646A-E69B-031E37C0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E8996-AD97-2E46-67E4-038B02C9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9F65-EBD7-B39E-7A91-BE1878AB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39427-72AE-4275-5200-40F04EB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53233-2C12-E49B-560A-C9F3AEEB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0F97-8AA5-DE64-5234-87D2D5F5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52168-27CA-ED11-96FE-03F461A6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FC25F-FCD0-0CD9-6C0D-BE1745C3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5298-6EA1-A981-1018-220663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D296E-8A7D-BBBB-9356-CD38CBC8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F5736-D25B-7FD7-B2B1-FEF299D8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33AE8-3BE0-E5AC-FB44-A661731B2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16B3B-8615-310C-EE05-5C5BBCA1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3A5B2-EB5A-B10A-E390-EA1B8F51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358B1-FB6B-A8C0-C5FF-7B958176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75021-6203-339B-62E7-27017E9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DBA8-58A4-92D7-829B-AA68AEEE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E4856-E8CE-C21E-10B1-235A1BDF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EE44D-D6B7-03E9-745E-E5C15A04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90214-ECCA-C26A-B109-A9CC1672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68C83-9756-6C1D-4962-A527C597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6B997-A870-0154-F3DD-A46AF4B1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64BD2-636A-4D4D-D235-C55D8BDF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9EDB8-D74C-5AFA-93F3-CD2F7414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92A4F-C060-77E2-8E80-465E0BAD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9031C-3710-03A3-02B4-E3AF2E27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31F43-3FD8-9C4B-88EB-A6F519AA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5CB55C-78BB-987F-DFD3-42694BB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222E7-E981-9402-064F-7D320C7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57D70-48A7-A0E4-433A-E76FED4F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E35AA-89B4-A9B4-543E-5A2089A4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B109-99CF-ECB5-9880-15629A13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90B83-2836-98D1-1C62-0A245A45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D0B32-5A7F-78B6-096D-27A1B8FD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F46C-D95D-4412-DCFB-1F19F17C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8ED1A-C0E4-5316-98B7-5FD00D42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79CE7-AB46-2A43-C4A2-B6D7547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47ED-8885-E032-935E-19E40C09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1F3D1-89BB-E55D-F21C-7C7B4606E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2D961-996F-E914-FA48-027D5D1B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59387-7292-4EA8-389A-7D05AA2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336A8-DFBF-94D1-10FE-A95D705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3FF4E-6280-5509-8DAA-8717E836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38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20D01-8514-4447-B017-B038232A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351C2-CF6B-554B-3740-478FAC7C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F1AB3-6905-A0EB-7E5A-F2B07E0F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DFC08-E6D9-E50C-916A-32E95951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8844-2274-56C5-D4AD-7972F30F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450" name="Picture 2" descr="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0976.当放下各样重担</dc:title>
  <dc:creator>Yihao Zhuo</dc:creator>
  <cp:lastModifiedBy>Yihao Zhuo</cp:lastModifiedBy>
  <cp:revision>1</cp:revision>
  <dcterms:created xsi:type="dcterms:W3CDTF">2024-03-10T21:15:31Z</dcterms:created>
  <dcterms:modified xsi:type="dcterms:W3CDTF">2024-03-10T21:15:31Z</dcterms:modified>
  <dc:description>
976当放下各样重拔
我们就当放下各样的重担脱去容易缠神我们的
罪存心忍耐奔那摆在我们前头的路程仰望为我
们信心创始成终的耶鲶</dc:description>
  <dc:subject>
976dfxgyzb
wmjdfxgydzdtqrycswmd
zcxrnbnbzwmqtdlcywww
mxxcsczdyn</dc:subject>
  <cp:version>1.1</cp:version>
  <dc:language>zh-CN</dc:language>
  <cp:keywords>投影</cp:keywords>
  <cp:category>投影</cp:category>
  <cp:contentStatus>索引完成</cp:contentStatus>
</cp:coreProperties>
</file>