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5D52-35AC-02FF-B711-1C538FCE0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67808-1E1F-2070-0793-884C133A6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D3407-DD02-5C31-84CC-0592F925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89070-3521-4D9E-D803-1EDECB68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6C6E6-9D4A-88FD-1DEA-92B8297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259C-C42E-BFE1-5E45-A021F4F3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F1A0-4A92-2B6F-52F0-1988D364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67C0-7183-A1C3-BA27-36DE39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94756-EDF9-5278-0C74-1FD32819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1DDE-3CEC-EF26-0D6C-F88FF64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BDE67-7601-776C-4C6C-D35BAD01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21790-BBA5-B8F8-80EB-EBAFCC2EE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394C6-725A-38E8-740D-0EE64340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9B17E-B01A-7065-735E-B3C1CFC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604C6-F218-F047-5859-05B2620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B761-6241-F9CA-C902-F0ECCC9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96D6D-FAF6-4760-73EE-42F06E52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8B044-141C-1E90-91F4-C61AF1DA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14C7C-9C6C-AA6B-49BC-1D8D145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6FD14-2649-373E-C23D-FF2AEEF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8449F-4848-31AF-22F0-1D3FAE70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7AF11-CA11-CF52-814D-466161BB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6C87-BC24-B1A5-FFA5-B0C32B0D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95890-8162-4A6B-45F4-D60DB32E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50F62-AA64-0B86-89BF-A8D975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5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231D-1D56-A4EB-C6E0-D4482916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9E317-4845-4748-EEFE-E51342690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7A80D-8941-18E8-E952-E0195CCD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F674E-9592-28C8-FE4F-36BA45C3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1D3A2-82DB-A3C9-E8B8-BBA217E3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DBA76-027E-6403-BC8A-0547CA3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DE272-A246-60DA-B7AB-9861452B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49E70-8CA7-2019-E343-07A4A2BB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7E7A7-4EE3-4DC6-CA86-A718E3B0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9D5EF-9375-9144-F440-D876581DC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38E31-FCD6-4978-4B7D-8F902D487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11D73-41AA-B5F1-1ADE-AFED3730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46D59-9174-7923-19B4-A6E98D25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0E0F3-77DA-2898-95A8-34C2C8E8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D6-340D-038B-294A-3C58A4AD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AF46-07C5-87A7-CD00-91A8F80E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3163A-EA02-E348-D416-B5A4476B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00DF5-184F-380C-C580-1933B68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527A6-E21E-7FE9-BD1F-AF18D699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303213-F046-4209-D58E-1FB5D763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7E8F6-8A72-9E5C-C1F1-99E9DF8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4DDE-82FF-0072-2A5F-1385ACBF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CB09B-8CB6-45E1-EE5C-F1D36251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7404C-D097-668F-A80B-B395731E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E6ECC-84B9-DD93-97A4-3D236C1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BD4DC-1B69-7F92-9B8E-A060063C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0F26C-6AAE-DF06-182E-483B445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573F-DACC-3128-B8E2-090F89DC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5891-A813-893F-2BCE-41ED96B6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701E8-071E-D9A5-6572-80CAE313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D9CEE-A566-774B-B499-367F4CAB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38E99-9397-2813-3CCE-8E88DCA7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B14E9-FDE4-6BA1-FD2C-42E65764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195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E2A10-498C-D8C6-2796-14579572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B4B93-C5DF-64B6-6BB6-F10A2320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EC9D1-FF07-ED40-801D-E73CA008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8FDD7-8B29-F88A-DDAC-F480EBC0A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36E4A-CFD2-2774-868F-9613FF52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498" name="Picture 2" descr="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0978.愿有耶稣</dc:title>
  <dc:creator>Yihao Zhuo</dc:creator>
  <cp:lastModifiedBy>Yihao Zhuo</cp:lastModifiedBy>
  <cp:revision>1</cp:revision>
  <dcterms:created xsi:type="dcterms:W3CDTF">2024-03-10T21:15:39Z</dcterms:created>
  <dcterms:modified xsi:type="dcterms:W3CDTF">2024-03-10T21:15:39Z</dcterms:modified>
  <dc:description>
978愿有耶蜚
1我宁愿有耶称不耍金钱我宁愿属主不愿财富无边
2我宁愿有耶积不要虚根我宁愿史已终身为主做工
3恩主比百合花美丽鲜艳袖更比蜂房下滴的蜜甘甜
1我宁愿有耶积不要房产我宁愿任袖钉痕手扶搀
2我宁愿有耶称不要美名我宁愿忠诚宣扬主圣名
3我带饥渴心灵来到主前有主的同在胜似赴美筵
不慈做君王统治四海却被罪权所苦害
我宁愿有耶称不要尘世任何荣华情爱</dc:description>
  <dc:subject>
978yyyf
1wnyyycbsjqwnyszbycfwb
2wnyyyjbyxgwnysyzswzzg
3ezbbhhmlxyxgbffxddmgt
1wnyyyjbyfcwnyrxdhsfc
2wnyyycbymmwnyzcxyzsm
3wdjkxlldzqyzdtzssfmy
bczjwtzshqbzqskh
wnyyycbycsrhrhqa</dc:subject>
  <cp:version>1.1</cp:version>
  <dc:language>zh-CN</dc:language>
  <cp:keywords>投影</cp:keywords>
  <cp:category>投影</cp:category>
  <cp:contentStatus>索引完成</cp:contentStatus>
</cp:coreProperties>
</file>