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0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D015B-097C-4C86-103E-29FA8A075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F5F7F5-49C8-7954-A555-3A002BAD6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CA65CB-0C68-90AE-8E64-1AAB31229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1C1F-6CBA-496E-989C-4F92B8E92F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5021AA-1C49-59FE-CDDA-624977E4D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216165-793C-E142-1662-F12DCA6E7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09E54-340C-4396-AB10-515E6BCC6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242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73D4F-AC4C-B05C-44B5-312434DF0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330153-3F4D-0D08-77BE-4081B7758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AA2C40-C9E4-02F8-239A-13F7BDA9D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1C1F-6CBA-496E-989C-4F92B8E92F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A14798-27D2-390C-DBC9-013D3EA6C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B93938-76CA-7EFD-C063-FFA6FAC58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09E54-340C-4396-AB10-515E6BCC6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620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7303C6E-5BC2-6918-FD0C-48C8071C36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4F3338-70AB-A2D0-0EF6-C4850D0A5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890D67-95AA-A31C-75B7-36BAD9C9C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1C1F-6CBA-496E-989C-4F92B8E92F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3D582F-550E-9D86-CC8B-75276E37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DC8668-BEDA-2423-23F5-B7A85EB60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09E54-340C-4396-AB10-515E6BCC6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4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7251EB-B3E6-F3F0-BA59-AF48DA5B8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A2C227-65B5-1F9A-296A-F7FFA8B9F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FFCDE0-B087-9F75-2955-1C218C708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1C1F-6CBA-496E-989C-4F92B8E92F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728D84-7BB2-7497-C146-069FEF862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325B14-5F1E-6E25-B20B-9A4926857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09E54-340C-4396-AB10-515E6BCC6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81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B59E10-63F6-3413-FAE6-8AB1F7165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191522-FD6F-01AE-D128-4AB18C547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FB0BD6-5429-009D-EA5E-D8B90B24A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1C1F-6CBA-496E-989C-4F92B8E92F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02FD14-D2D2-5E63-453D-BD74848D5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E5F0A4-52CB-D77B-5EA3-20FF924A1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09E54-340C-4396-AB10-515E6BCC6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213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22452-352C-DD95-B7BB-E6173F143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1DAC09-0479-1E7B-A4B1-8CE40B9464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E765B7-4637-86A1-2796-67D202457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6BF5F9-93A4-B9F3-8E17-A9E5067EA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1C1F-6CBA-496E-989C-4F92B8E92F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F48C41-D962-E6C4-7304-2B041A6BA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EC53B7-A632-3DF5-BD40-72227557A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09E54-340C-4396-AB10-515E6BCC6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211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7876B-0609-6165-2F91-8243A6FF7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3F0E45-DE32-7C85-48A7-5EFB89F86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8180F4-189F-5E16-F07C-31874E9F8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242746-800B-F9E7-1134-907F209DF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3EF748-2CAD-4FB7-E5A1-3B5D2F1784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1FC6A3-99E7-923E-001E-1631BF581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1C1F-6CBA-496E-989C-4F92B8E92F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B2C8AD8-553F-CA49-08EE-1FEDDBCAC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748785-4EE5-E598-0E70-564484ACF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09E54-340C-4396-AB10-515E6BCC6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226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D8B18C-F240-964A-70EF-9B35BC9A3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0094B1-B589-3CB0-E5A6-0BAC5AB70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1C1F-6CBA-496E-989C-4F92B8E92F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1E1825-B78E-0439-512D-632B107E6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3908A4-AD6E-1728-1AFC-A8616FB22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09E54-340C-4396-AB10-515E6BCC6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20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60B3FC-F5B6-8E59-3CFA-A63D79C8B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1C1F-6CBA-496E-989C-4F92B8E92F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BDCBDD-4724-A3EE-B65E-085640828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CB2C80-4C81-C76E-B93D-4E74F7B63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09E54-340C-4396-AB10-515E6BCC6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861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A8F76-D632-963C-1C8B-31787A180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12AE33-79E6-9944-8F72-254950A69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A03AB4-B2DF-B900-8AB9-DDCCBDD9A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71C050-6E3C-44F3-0BFD-4964F1BF4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1C1F-6CBA-496E-989C-4F92B8E92F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00AA6A-269B-BA4A-13D4-C5D2FD1C7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A5311D-8FC8-5544-C194-2D28DC1C5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09E54-340C-4396-AB10-515E6BCC6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975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E116C-F7EC-61BD-BFA4-D51D69C4D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37AAF7-5FEA-B90F-6477-05C399BB77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CF7FD8-3E9A-BD47-797D-0C15D63C4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1C1E06-5FAF-D497-6073-40474FF69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1C1F-6CBA-496E-989C-4F92B8E92F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30C1E2-62F9-FD05-9B84-0942FFEAC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C24D37-8AC9-B810-7D92-35638D6D8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09E54-340C-4396-AB10-515E6BCC6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46294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CCF6E07-E899-EC86-947D-35BB3BB6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E548A6-78C9-1CE2-A2EE-1C4D95D0A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5A448C-9B70-7499-46E3-ED5DDB994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31C1F-6CBA-496E-989C-4F92B8E92F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F8618C-6794-B557-664B-6663CE1E88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0A9BE2-F2A7-D67E-55FE-5E6C891F83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09E54-340C-4396-AB10-515E6BCC6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045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22" name="Picture 2" descr="9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4547" name="Picture 3" descr="97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4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0979.工作回忆</dc:title>
  <dc:creator>Yihao Zhuo</dc:creator>
  <cp:lastModifiedBy>Yihao Zhuo</cp:lastModifiedBy>
  <cp:revision>1</cp:revision>
  <dcterms:created xsi:type="dcterms:W3CDTF">2024-03-10T21:15:44Z</dcterms:created>
  <dcterms:modified xsi:type="dcterms:W3CDTF">2024-03-10T21:15:44Z</dcterms:modified>
  <dc:description>
979工作回忆
1众人浪进主的国度十架少人负
2众人都慕得主荣耀羞辱少人耐
1众人争夺主的赏赐世界有谁辞
2众人都爱同主掌权损失有谁愿
1人虽无心走主道路仍想主祝福
2儿乎无人因主红故看万事如土
1人虽无心走主道路仍想主祝福
2儿乎无人因主绍故看万事如土
979工作回忆
3多人都贪享主甘旨少有愿菲食
4众人都想同主高贵卑贱却都再
5但邹诚实爱主的人祸福都不问
3雪伪晚曝粟壮蝉赘企嘧炎罂如
5就是以们金贵心血也愿劣主舍
3同袖唱诗垒然有人傲醒却不能
4当主稍为管他一点立刻发怨目
5汪主给我这样心忒赤忠容生</dc:description>
  <dc:subject>
979gzhy
1zrljzdgdsjsrf
2zrdmdzryxrsrn
1zrzdzdscsjysc
2zrdatzzqssysy
1rswxzzdlrxzzf
2ehwryzhgkwsrt
1rswxzzdlrxzzf
2ehwryzsgkwsrt
979gzhy
3drdtxzgzsyyfs
4zrdxtzggbjqdz
5dzcsazdrhfdbw
3xwwpszczqmyyr
5jsymjgxxyylzs
3txcslryraxqbn
4dzswgtydlkfym
5wzgwzyxtczrs</dc:subject>
  <cp:version>1.1</cp:version>
  <dc:language>zh-CN</dc:language>
  <cp:keywords>投影</cp:keywords>
  <cp:category>投影</cp:category>
  <cp:contentStatus>索引完成</cp:contentStatus>
</cp:coreProperties>
</file>