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4173D-D430-D7D4-1152-5B887B843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4DFF1-43FB-6BAD-F7EC-B43DA377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7082-AB86-2CCF-8729-3A090E97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C1336-4EAC-338D-3AA6-53AA11EC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536E5-4A51-0FDC-9FB3-87B8383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5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CFAC-528E-C35C-2C14-72732BF7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64F56-A297-A4F5-2B9B-D0300DA7E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DDBD1-28A1-D461-ABE0-24324D0C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7C1C7-15BE-1B8F-4053-0E5D39B6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DD6F4-D265-D907-9B4A-57F05E21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3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4630-E0A1-C878-863F-26B8C478E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17E22-08B0-D494-186E-265C5FE5E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19477-D726-C728-57CB-ED7899F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BFB18-959C-A624-F7FE-B4D3FC3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62ECD-082C-1452-02B7-4F5B5C09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CDD2-DBAB-2D4A-D02E-45C9F023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35800-CCCC-241B-D3A4-072A4AAB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6CDE9-D4A2-2D3B-39C0-5F001DB8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F9013-97DA-530A-CDA7-23BCE297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27794-085E-7C73-6F73-91430351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DD5F-912A-A205-9084-AA66F5F5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89774-AC1F-1DC2-0C2B-22C77224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7783-EC58-1251-1CF0-78F4A555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317BB-9C8E-69D3-8008-4709142B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05592-F73A-DC08-CC12-A405101F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D1898-BF06-FAB5-052A-A7610BCF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3416A-12B9-8EE6-E87C-382D433CF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D1184-9652-BD26-A9A7-A8D0F8CD1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F0881-39EA-4ABA-91A9-7CCB39B3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8F002-01F3-4838-1465-F989C0F7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B6DDC-65C7-184E-E59C-FF25A041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4190-2949-1B4E-E029-CF72895A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13C7C-E864-F8AD-4EEB-A648D345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E5929-8F87-598F-A9FD-1E93C8743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E3ADF-C66A-34F7-C500-B31E961F9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66CE62-BB9B-FE19-B43C-F19209D7A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BA79B-C3CD-B2EF-521D-390F2105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F6F4AD-2C08-8BBB-6CF1-30903E45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ADAF95-50A3-264C-5F56-2059CE57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2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4F6F-F16B-2675-B2A7-4E2B22F5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46955A-26B1-0990-A528-3DA3C6EF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2A0B85-5D1F-3168-4A46-4BAD9858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D2A87-2257-D029-74F6-E8C6CFB8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5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FED74-6A9E-4398-1403-6E304EC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BCF5DA-55B2-AA6E-2D1D-C4B6A077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AFE1F-14FF-5707-EB84-F4FB1612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00B71-BEB1-9AB8-4ADC-B9AA7F6F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AF7AD-6201-7FF5-2BA8-A69DD97E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DAE5C-CD43-ADC4-D5FA-8D1F108D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CDFBA-4C97-34F4-60AC-54DA4763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9DAE4-80C9-94CA-EF10-F3BD45C9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24653-0447-CEE3-180C-457058B2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73118-90F1-812E-AD5B-6BD2502A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20CB89-3EB3-37AF-A7D5-83A3617CF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3503BE-C98D-727C-8656-979D25361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282E8-3397-B559-2C21-073C026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49D31-C5A3-223B-A52C-9149893E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6A3A0-544E-122C-9E19-662E3206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482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F7F5D-2613-829D-52A6-3CB69D11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D8C86-EE2C-096C-CF31-E2F748E8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FF0BB-B908-AABB-51BB-BCBC6B2B2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886CA-0758-C5BD-10BE-95939F5BE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E1FAD-C267-E104-EC5C-1A84F4E8C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9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546" name="Picture 2" descr="9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0980.我们不后悔</dc:title>
  <dc:creator>Yihao Zhuo</dc:creator>
  <cp:lastModifiedBy>Yihao Zhuo</cp:lastModifiedBy>
  <cp:revision>1</cp:revision>
  <dcterms:created xsi:type="dcterms:W3CDTF">2024-03-10T21:15:48Z</dcterms:created>
  <dcterms:modified xsi:type="dcterms:W3CDTF">2024-03-10T21:15:48Z</dcterms:modified>
  <dc:description>
980我们不后悔
穷一点我们不后悚苦一点我们不后悔
听到嘲鸾声我们不后悔受到对付我们更不后俊
天空都是一样的盏树叶都是一样的绿
我们跟随主也会牵人心动我们再说一声永远不后悔</dc:description>
  <dc:subject>
980wmbhh
qydwmbhskydwmbhh
tdclswmbhhsddfwmgbhj
tkdsyydzsydsyydl
wmgszyhqrxdwmzsysyybhh</dc:subject>
  <cp:version>1.1</cp:version>
  <dc:language>zh-CN</dc:language>
  <cp:keywords>投影</cp:keywords>
  <cp:category>投影</cp:category>
  <cp:contentStatus>索引完成</cp:contentStatus>
</cp:coreProperties>
</file>