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9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57C234-7188-C930-3E18-FA0D1A12A3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E232984-DE4D-0058-23D7-F87C8206CF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4FF48F-6309-6B9C-FFD8-084925532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1DAF0-9582-4996-B5FC-1D5F1260277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F4DB20-B8DC-9EEA-3C1E-AA4B1181E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9FC0AF-7BC0-9042-23BA-AFCC99B11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125E8-9C3D-4F79-9EA3-5408E50D9E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6022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B2687D-076F-5610-1281-EFC2E786E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6D7EE64-935D-863C-B0A7-41C962B23B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FA89C8-8D6F-F18F-ABB8-58D008E33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1DAF0-9582-4996-B5FC-1D5F1260277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EE92F8-9151-2AEC-41CD-0A34BC191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EA0D35-3661-BC99-5712-A3C2EA6CE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125E8-9C3D-4F79-9EA3-5408E50D9E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3977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F2EA20D-A911-2FBA-CA0D-4120DCE25F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7DEEA99-963A-86D3-7438-E588090517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8F6748-CA58-48E8-2217-3451D1F34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1DAF0-9582-4996-B5FC-1D5F1260277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DE03D7-CD12-0990-0536-003442E07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4085DB-E022-D4D4-FF93-4AEC1EA66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125E8-9C3D-4F79-9EA3-5408E50D9E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6969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1B8AF4-F99A-0780-F277-B8D7A6AAB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D2DA9E-5B84-F5A3-5A8E-6973F8BFC1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6C34E4-F3F1-F91A-3AE0-7FE5198C9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1DAF0-9582-4996-B5FC-1D5F1260277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2FE89E-15FC-6D88-2558-69D0EC7AC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3F706D-F80C-2C0A-D12E-C37E64F20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125E8-9C3D-4F79-9EA3-5408E50D9E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5675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92358D-9058-013B-8787-9ECE8BE22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37C74E7-429F-7509-B1B6-59AB0C6A85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00E504-AF14-2755-AB71-4E81A131A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1DAF0-9582-4996-B5FC-1D5F1260277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8443EF-82AF-229C-3E0B-B731E8422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5F6263-CED1-DBC3-9772-38A10013E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125E8-9C3D-4F79-9EA3-5408E50D9E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3353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87C659-85CE-13FE-4F01-83F5133A8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CCD2C6-2800-820C-ECE0-A01FCBD17C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9A8B2CB-2DE4-FEB9-6685-50781F6555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7716BD5-35BA-8552-109F-A019AA1C3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1DAF0-9582-4996-B5FC-1D5F1260277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6D7E444-4F5B-0355-A26E-BB87BF04D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3242549-9E6C-356B-DC9B-B87494BAF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125E8-9C3D-4F79-9EA3-5408E50D9E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9784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31D230-64EA-FFB0-B4AF-F942F40E6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9FC5D7-E1F1-EDBB-EB56-3CD1F6DFE4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9E2BFF2-56AB-ADF9-5AED-C6CCF8FDCA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242AD23-0287-D9C5-094D-47FAF2689F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034FEDB-1BE6-0C66-F6B7-5CC9A9F8CF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0993396-7C9C-057B-1739-C4004E1BF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1DAF0-9582-4996-B5FC-1D5F1260277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0F399E6-C4C7-8BC3-9124-7C2B846CE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15C61F5-B660-A95A-04D6-E88AC33C3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125E8-9C3D-4F79-9EA3-5408E50D9E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4491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CD05A4-FC60-2687-E9E4-924FDCA0F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0DF3CC2-2B86-57CB-F3E6-7578AC0D2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1DAF0-9582-4996-B5FC-1D5F1260277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AEB5CB9-E0F7-E933-82DE-AC0376EAB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D64534A-4F2A-FC81-D873-176D5E577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125E8-9C3D-4F79-9EA3-5408E50D9E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548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6F348D4-6C9A-2000-CAB8-8D08FF16A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1DAF0-9582-4996-B5FC-1D5F1260277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9A85B4C-49A9-389E-E94A-44361AD47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CC8D3A6-EC0C-7979-35F8-C2F1BE6D2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125E8-9C3D-4F79-9EA3-5408E50D9E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6201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EEA39E-85E2-F21D-9B04-9B8A22933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FA82AB-EA6D-9889-B16A-5F089FBB01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DC3CE6D-E6CE-EAAE-8EE9-08E1EDC4F5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9C9516B-F5DD-73B9-A764-8318142A1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1DAF0-9582-4996-B5FC-1D5F1260277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790FDF8-2DC7-A34E-C882-62B0F28CB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7BE66C5-84A6-38B9-6D0E-333BE5336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125E8-9C3D-4F79-9EA3-5408E50D9E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7580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09532E-969A-C8E9-9968-8C6C5BAF1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E35411B-056D-B2F2-663D-5C18D10D67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9AEBA91-6434-49D3-2FC5-FB98A76336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01BC9BD-9154-00E2-AB36-A338AEBB8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1DAF0-9582-4996-B5FC-1D5F1260277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507805D-3CA8-E1BD-D9BE-ABFEF5CB2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9839C64-1DAB-4F1A-440B-49E546E3A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125E8-9C3D-4F79-9EA3-5408E50D9E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2688408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7B09F4C-9204-C297-F82E-F266F5C54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5C4CC5F-8142-FF99-1859-A4199F5C63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43D2CB-6120-CB0B-6A19-2C319DCA28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D1DAF0-9582-4996-B5FC-1D5F1260277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4868F7-41D2-EB3B-EDFD-149D7C2833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858AC5-66BB-A6CA-A728-53895D808A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5125E8-9C3D-4F79-9EA3-5408E50D9E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3652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0690" name="Picture 2" descr="98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24950" cy="684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0986.时代的挑战</dc:title>
  <dc:creator>Yihao Zhuo</dc:creator>
  <cp:lastModifiedBy>Yihao Zhuo</cp:lastModifiedBy>
  <cp:revision>1</cp:revision>
  <dcterms:created xsi:type="dcterms:W3CDTF">2024-03-10T21:16:15Z</dcterms:created>
  <dcterms:modified xsi:type="dcterms:W3CDTF">2024-03-10T21:16:15Z</dcterms:modified>
  <dc:description>
986时代的挑战
1兴起基督精兵守望傲醒时代
2兴起基督战土如虹士气再接
1先锐注视天上异象持守信仰认定路
2再励分享基督胜利非常才势惟主可
1向点起先知的火抗启荣朋睾暴霁虚假
2恶顺从基督的角声请缨效命陷阵冲铨
1投入时代的洪流伸出援才拯溺释囚
2等候基督的凯旋万民顺赞永远永远</dc:description>
  <dc:subject>
986sddtz
1xqjdjbswaxsd
2xqjdztrhsqzj
1xrzstsyxcsxyrdl
2zlfxjdslfccswzk
1xdqxzdhkqrpgbjxj
2escjddjsqyxmxzcq
1trsddhlscycznsq
2dhjddkxwmszyyyy</dc:subject>
  <cp:version>1.1</cp:version>
  <dc:language>zh-CN</dc:language>
  <cp:keywords>投影</cp:keywords>
  <cp:category>投影</cp:category>
  <cp:contentStatus>索引完成</cp:contentStatus>
</cp:coreProperties>
</file>