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2BFC9-5AB0-FE8E-A537-F0A511D43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5538E6-4B1F-A1EC-1C07-C3208777B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59DB3-C7DC-7975-BF07-6A326D98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8762B-0907-9E59-932C-3BA10CCF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67049-2CFD-101A-B7DB-812D6577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58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E2E4F-861B-D85A-15B2-48743352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FF8C44-15AA-4999-16F2-020972AD2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1F2B8-1A11-B4C6-BD10-DB27D0BC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9F9AD-D9A8-739E-AD06-9583FC24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15EB7-03F8-55AF-9A9E-57C0BDB6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95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1A09D2-6002-5E00-7821-8216C0D5E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3615FA-A383-2E5A-0C80-67536E68F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21532-084A-4C20-B071-5C7BA676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615818-7EED-C2AF-1685-0550218B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D64E5-8BD1-D872-FE96-E6860361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9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3E776-1B16-5422-2DF0-E88AED7D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BC95C-F143-5BF8-62C9-59740954E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42AE1-B023-8029-24CC-1A2DA5FD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9E4E4-7DD5-89F0-0AAB-FF1A9294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C044D-C211-1556-A425-2135FDF7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3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764FF-279B-F8C4-AAD8-A05C5B94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B61E4-AE71-0D1D-6185-112669DD1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77D4F-53D4-182A-B593-9E1E9037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06CB-78D4-36DB-B170-CE9178CA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E2C82-CECE-ED57-B136-3491E9CD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8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BB786-0B3D-4930-CF03-EFF43BF2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794FB-EE5D-6212-D36B-9093ACBD0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68EC16-DD59-9680-CC93-52C73B8B9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89A38D-FA65-A6DA-0A4D-3B79072A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AE2ED4-17A6-1A74-88C6-F58BDD31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2DAE8-02F5-BDD2-5F0F-61B10C3A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6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38AB6-8676-36D1-E517-0679A854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A360D-1601-58C4-232F-E5E7FAE6D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CC247-63A9-7313-0AC6-D1B01431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21117C-5859-F5C5-A9A7-6BAA71A89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145F0E-67AB-954A-91B9-A6422E92E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85692E-E2B0-060B-3063-7AFA0B88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73380C-36A2-43E5-BA96-2CCC6927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15DDF7-EC13-A597-9F3B-63BDF10A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33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579E1-AFC7-462B-1647-E81326C1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E8C75E-F40B-D8E7-45DA-94272862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3F2382-C9C5-3363-4144-1EBE7589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3E9339-9A3D-7805-2A51-1EDA3CB2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80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CF18E6-A9C5-8DC1-D76E-952155BA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877100-F268-9500-8D41-CCC4359B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8AF7D9-DE60-F857-D14D-2DDFD29E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59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2F30F-7CB3-8BA5-6639-F7369D83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9D344-A357-77B8-AF24-368C8271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F6E17-B903-72E1-F994-EE6C6808A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C1B55E-78AE-946B-C1EA-22BDCB83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85A7F6-23A9-241C-5B11-4A1EA6F2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B439E-688A-234E-82E8-E535928A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6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9BE01-62E1-2624-BEED-C88B3C9A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71BA2D-2965-0F5A-78C2-4A2AD7C66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7BE761-140E-5E0B-0CCE-2904C05F9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44FD4-D4F9-9A2B-4AF3-9720672F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4EC5C7-37DA-FA54-14F7-D03B60E5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5D6905-C31A-0E51-A1F6-5CDD851B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62419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D44001-012E-FC11-F1BC-9AA67C98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97E3DC-457F-AE22-8D9A-F6D11ABB3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80982-EBF0-1220-E109-1FE7718FD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C805F-7549-BD9A-3780-FBD710988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8B9CD-928D-78C8-2CA5-718CDC492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2738" name="Picture 2" descr="9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763" name="Picture 3" descr="98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0988.握手</dc:title>
  <dc:creator>Yihao Zhuo</dc:creator>
  <cp:lastModifiedBy>Yihao Zhuo</cp:lastModifiedBy>
  <cp:revision>1</cp:revision>
  <dcterms:created xsi:type="dcterms:W3CDTF">2024-03-10T21:16:24Z</dcterms:created>
  <dcterms:modified xsi:type="dcterms:W3CDTF">2024-03-10T21:16:24Z</dcterms:modified>
  <dc:description>
988提手
1踏上十字架的道路我的心决不会后悔
1纵然道路曲折难行我的脚步不会后退
1岁月流过不能再追春去秋来落叶纷飞
1我要向耶和华敬畏等候袖的必不至羞愧
1向软弱挥挥手向刚强握手
1向悲伤挥挥手向腺乐握-手
988提手
2走上十字架的道路我的脚踪何等佳美
2有时失望悄悄落泗耶称是我力量安慰
2往事飞过只能回味千山万水有主伴随
2我要向耶和华赞美扬声歌唱与主同饮杯
2向世界挥挥手向十架提手
2往前走不回头往前走兹停留</dc:description>
  <dc:subject>
988ts
1tsszjddlwdxjbhhh
1zrdlqznxwdjbbhht
1sylgbnzzcqqllyff
1wyxyhhjwdhxdbbzxk
1xrrhhsxgqws
1xbshhsxxlw-s
988ts
2zsszjddlwdjzhdjm
2ysswqqlsycswllaw
2wsfgznhwqswsyzbs
2wyxyhhzmysgcyztyb
2xsjhhsxsjts
2wqzbhtwqzztl</dc:subject>
  <cp:version>1.1</cp:version>
  <dc:language>zh-CN</dc:language>
  <cp:keywords>投影</cp:keywords>
  <cp:category>投影</cp:category>
  <cp:contentStatus>索引完成</cp:contentStatus>
</cp:coreProperties>
</file>