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1CEEC-1EBD-E146-A004-8731E6E9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BA5B0-78A2-B719-9EAA-FF9BDB1AB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B6D7C-D042-3CC5-0CD2-DB1F1F8F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54471-8875-49C5-3C47-D9D7A8AC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6DA68-5F79-8315-FBDC-5808DBBA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95447-8E12-929B-698F-798BF5DF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128A8-4733-975B-8669-EEE483AC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7E2-B00E-F5DA-DBC0-8DC11E02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05ADB-8C17-503E-3EAE-4C24E3DA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77994-9433-D63C-5822-642435E3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6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A0F735-55FA-98F0-5240-BCD570C87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13DCD-25AD-9787-4CBD-DA051DF6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4CFE7-4A1C-0BA0-8F75-51CC1258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0DFFD-E849-3054-F9E7-6F62440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A9FD2-9AC4-FB1E-E90B-1F25A7D2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2D58C-E432-5A9A-C182-1DF23FF1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9427F-AE16-D9D5-75CB-E894ECCB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99B7A-34A9-9CB7-490D-75BC608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0EDC4-667F-A6CA-C167-B444DAA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1DFFD-E9A1-806A-1A52-03720614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CC07-D92B-F5DB-48D5-E0268FBB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06F83-CFA0-44EB-E3A7-2CADBB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66F58-643A-05DF-0091-7A870F8E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1A7B-6E59-EFAB-F35A-31EB3AF9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EFF4A-E42E-55B4-D5CE-9602079B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38F6F-846B-5826-4ACE-019B5658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1F36-428A-6C7E-966B-5D0AE8D5F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0A546-7F82-C2C9-9919-44B7EB99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47178-C407-5B2A-D658-50CCA416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33C61-924B-098D-1823-9DE7A5A1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AE25B-8633-C241-8749-C7BC4C1F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38BEE-B3AC-BD9F-9CDE-7371EAD6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1F8D3-1710-DB55-5A48-1CE01312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5CBA6-70B5-94F9-269A-4C757516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D4BFB8-C280-AE34-5D53-53A63140C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06678-8404-4CE8-80D4-EEF3C3AD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49577-7F47-9982-56C4-D59596A1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13CE3-0865-28BC-6578-A1BDBDBA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A86505-5911-7036-EAF6-9F6E40E0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F2A1-E863-096D-8CDC-997CA168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46EA92-3998-FBBD-2D78-618837BF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331FF0-A782-AA0D-CF19-B3C8042A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90BEAD-DBA7-83AF-6C77-19F3C4C3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B0F45-4549-AED1-C243-6E1B438A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AD572-B233-015A-4756-8F7EC989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D9A0E-6B86-B067-7A86-AF052492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7F65C-75FD-62E7-AEEB-1A91CE4A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83D31-9DAC-506E-8B5F-C50CBDAF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5C121-C64B-C3DD-7AE3-185C9407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A65A1-7CBC-3C70-7735-5D4C7393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D08AE-0561-267A-F604-2E5B61D6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5A851-03B3-7FB7-1D75-D8AD0632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7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35497-513E-5F98-95B1-FD8D7BFC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025D6-4ED4-8E5D-0BB1-DDAB69558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A7A982-149D-5464-3B1C-A3277B23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CFB63-79C3-1808-6A2B-3F953890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52A6E-B03A-80D9-A45D-430353D2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14359-880E-A9FC-5E7E-4EFB64C6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351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B8939-2CEA-B012-012B-75B4769C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80AD4-CA2E-7C0F-05D2-E1C81363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140A7-D65D-166E-58F9-05EAEF864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B6502-F630-2B10-450F-A8A642F54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DFE49-811E-880D-8279-9B3340025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62" name="Picture 2" descr="9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0989.耶稣我信你</dc:title>
  <dc:creator>Yihao Zhuo</dc:creator>
  <cp:lastModifiedBy>Yihao Zhuo</cp:lastModifiedBy>
  <cp:revision>1</cp:revision>
  <dcterms:created xsi:type="dcterms:W3CDTF">2024-03-10T21:16:28Z</dcterms:created>
  <dcterms:modified xsi:type="dcterms:W3CDTF">2024-03-10T21:16:28Z</dcterms:modified>
  <dc:description>
989耶稣我信祢
1耶称我信袭全心向祢俯伏
2耶鲶我爱袭全人投入祢怀
3耶称我望袭怎能叫我不想
1赞美敬拜祢主我主
2祢是我惟一主我爱
3我眼充满袭主我王
1-可靠信实是我耶称
2胜爱二切此爱不变
3盼袭同在朝夕思量
1今生今协惟袭是主
2-永次常新陪我万代
3愿袭快来接我回乡</dc:description>
  <dc:subject>
989yswxm
1ycwxxqxxmff
2ynwaxqrtrmh
3ycwwxznjwbx
1zmjbmzwz
2mswwyzwa
3wycmxzww
1-kkxsswyc
2saeqcabb
3pxtzcxsl
1jsjxwxsz
2-yccxpwwd
3yxkljwhx</dc:subject>
  <cp:version>1.1</cp:version>
  <dc:language>zh-CN</dc:language>
  <cp:keywords>投影</cp:keywords>
  <cp:category>投影</cp:category>
  <cp:contentStatus>索引完成</cp:contentStatus>
</cp:coreProperties>
</file>