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FCCCC-0DC4-7D19-748F-4EB97AB6A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3113D2-9F93-6AC1-B574-A106CA9B9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19FC3-E131-677F-791A-548F1530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B84C6-A64F-0D5F-775B-5703E819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66447-0D1B-9685-6E73-4E02B496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0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C7326-4326-C51C-AB8E-21E01CC9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09F873-3F30-0C29-5009-46EE9D907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A5B06-6261-933B-1380-9F466B3F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42608-4D98-3678-293E-959C17F5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4171E-B4E0-E832-1BE3-462B7AED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7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276A0D-56F8-D47A-AF11-2DA2F1EE9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863C3-F20E-98AF-16F9-B0CF7BC5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FAC38-0015-50D6-5852-E0F78220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C1F97-A544-B2AB-A14D-243541C1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206FF-CFA1-B04D-A1CF-1A03EF9D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F2016-A1BC-B9DD-A34C-D868C9FF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C8687-47A9-367C-97AF-91E30218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A4848-BE79-1D4C-9B98-600BA8DD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1DB17-5912-53F8-F31B-7C4D01B9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1178E-1DCA-FA9F-CA7C-32EDDFF4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1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73094-E04D-586E-4E61-E1361E40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6E409-544E-6199-FA4C-068C6FAC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A291E-ED2E-C215-80A4-6B4DDFDC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CB3BD-74C9-5C69-6CFB-C80EFE41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2E293-6379-4E04-F017-BDC5DB51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8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022B4-6823-2C16-3CC3-6B684FC9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B6583-6287-C2D7-9B00-E446C7E6F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3A619-B82F-0C95-1B12-19995995D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00E6AF-5A57-5DE4-4099-54AE5900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66C32-B850-C510-34AA-E12D0360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54A80-9A9F-2DFD-6F38-28F4EC0A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6988F-8F03-DA01-82E3-9ADA1385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05808-8D9C-978A-2A25-565F96AA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B75CA9-5DED-E421-39C9-180F3E9E6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EDBCE3-515B-85B9-80FA-17474A596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5E1542-C065-B50C-A090-2EC9626C6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508F05-754F-4944-EF54-6C2428DB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A3ACDD-A1C5-4139-FC96-D32F34EF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8D2B18-C6D1-4BFC-1AA4-4C8E1D13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7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4A89E-9199-C166-E20D-9B405623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37D115-C1A1-E823-21DF-01615B38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6DE4FD-74D1-DE3B-AFFB-50C64135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C61A12-5C45-7F95-C0AB-59006344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5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528004-BD65-E5C1-5330-3CEC8EC0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13B259-9A55-469E-7A91-11457685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3A12F9-3DF0-2E89-38DE-0111ABD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9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DFE7C-39BE-9F5A-4284-2A4EC958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FF601-5588-048A-FAFC-F7273B3A1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853A5-B30E-975D-2CE9-B81EF46E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8F91A-EEC7-84E8-7F92-64E8E018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CFE86-B52C-CF4A-7900-49A2527F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5D83C-3DA5-CB7B-BB84-7CE0B77A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5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C87FD-9AF8-D7CD-2352-9217C92D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E1F5DB-8478-D9E8-7939-8C494C92B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A47BA-A6F7-14EF-FE13-CC42B6B9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BE67D-097A-69A7-24A3-22BEC613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A6E86-A61C-323D-63D3-20373765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8C1BD9-9FC8-9CD9-61E4-87357882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488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1DDFCA-EB07-DAE1-628F-2B2363E2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06BD5-AC9D-6164-0ACF-9CCFD63AB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F4F2A-E0AA-F691-A652-9D38EBB35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5309B-418C-BAFE-1F9F-B4878F647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335A5-4D03-89F1-F30E-BFFF56FB6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810" name="Picture 2" descr="9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0991.我锚已抛牢</dc:title>
  <dc:creator>Yihao Zhuo</dc:creator>
  <cp:lastModifiedBy>Yihao Zhuo</cp:lastModifiedBy>
  <cp:revision>1</cp:revision>
  <dcterms:created xsi:type="dcterms:W3CDTF">2024-03-10T21:16:37Z</dcterms:created>
  <dcterms:modified xsi:type="dcterms:W3CDTF">2024-03-10T21:16:37Z</dcterms:modified>
  <dc:description>
991我锚已抛牢
1凶猛波涛虽滚滚暴丽击打我灵魁
2患难几乎没我魁忧伤似波涛滚滚
1星然狂风吹得坂在主安
3漆雌警县动劣霸黎贼肃昏盂客叟
1因我有二坚，永水逐远可
3意城夏云眼日铁沟表糯营恒绑攀
我的锚已经抛牢不怕狂风猎吹来
我的船虽然很小靠主心我不失败
因我锦可靠我锦可靠</dc:description>
  <dc:subject>
991wmypl
1xmbtsggbljdwlk
2hnjhmwkyssbtgg
1xrkfcdbzza
3qcjxdlblzshyks
1ywyej，yszyk
3ycxyyrtgbnyhbp
wdmyjplbpkflcl
wdcsrhxkzxwbsb
ywjkkwjkk</dc:subject>
  <cp:version>1.1</cp:version>
  <dc:language>zh-CN</dc:language>
  <cp:keywords>投影</cp:keywords>
  <cp:category>投影</cp:category>
  <cp:contentStatus>索引完成</cp:contentStatus>
</cp:coreProperties>
</file>