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1E0F8-025A-583A-615D-176F458F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E9733-1587-5321-5D87-3F55A0E0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56277-ABBD-C42D-2F3C-28B15AB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257AA-EE87-3350-CE3B-5051EBDE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F7373-24F7-7116-6134-C80EAA1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0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39C87-684E-2F82-1BE7-FF9F4A3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CC64D-0E20-2438-BB12-B81105A8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85968-DB55-825C-F9B7-9FA660A8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906C1-CA2B-59F4-A044-B09E654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5C5AA-6E56-D2EF-0513-9CD4663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9E9724-5731-2D3B-6FA0-780F5076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FE002-389A-FAF3-36B6-B8579E5D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25AD2-0DAD-03D9-C702-DF98B872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5048C-3116-ED1C-099B-7C079FD2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75EC7-2E98-B2B6-989F-520AE51E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E94E-75F9-3CD9-0198-2BF3E1A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88FED-9D5D-0CDE-0CC0-1797D1FE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8256C-AA89-9116-3655-22E07897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57E02-107A-66F8-1E28-5D3C001F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2734B-6812-659A-C41F-B7C2F31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0BBB-8EC6-519B-FC37-6486C2F6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816E1-62BA-8D48-85ED-2986248A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2142-39B8-4EA2-78E9-96312E78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1B579-CB97-0E25-8C53-B0BDA39D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7D6D9-B515-2129-5660-A83E700D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861E-229D-DC58-6686-0C29A83B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D9057-9EE6-4D3F-671B-03C73155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2512C-FF9A-7836-0023-331A9782F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FCA92-4350-42C9-F185-DF35482D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1CACF-BC53-4578-938E-B53EB27F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047E3-C04F-0D25-7EBB-9B19E86B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D769-D2EC-F613-CC18-4B7E5EBA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0B11B-27F9-F061-DEF5-701103E2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F0D87-DBFD-9A68-CB51-18AC5733C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C8780-F8F5-B8F2-4D78-4A9C33DD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0CF4C3-DA75-20A4-8604-C6086F58F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9E83A4-0C30-AD94-B88C-6D61F99C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4364F-C768-CB31-BD1C-35497C96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47278-6CD4-08D0-325C-95E4FF6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14BC-E727-9A09-9DF0-FE80FC4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CD850-9651-E1DE-70C0-01A375CC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F02BB-D389-DB2B-B284-8D3B16F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EA662-70F5-C62F-4B0D-67268C57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304411-E9EC-C09B-6EE8-98BECD1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EB1F9-E91D-326E-9B52-9964024D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58B64-8306-B461-5BA6-2F08F31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FFB4C-BCFB-E803-DB7A-A48FB6CA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B86A-3624-E8B6-A63C-FDA0CD92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C10CD-9935-1A58-3829-85CAAFD79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69A29-6EC1-F86D-FF85-4C50416E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E64C8-F622-8D60-B885-5FD252D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76B53-150C-0ACC-CAA2-1C080F57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7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F14E3-6F15-B3CD-4166-E187398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E87B0-12A7-28AB-4270-DC341305A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703C0-7271-8AF6-0D59-2975D0AB1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0A69D-8F4E-990A-A85B-E8BA95BD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DBDC1-0B15-9A8E-6EDC-DC2D41CF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048C9-AD0F-8B8B-7650-7827AC2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06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B72BC-6C65-3489-F2A2-64B5D19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43659-FDBF-456A-D0DA-FBD6FF10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91758-A795-81E0-74B7-B66C8B1E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43AE-0A53-BA41-DCBB-CEF706BEC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A1780-7EFB-514A-146C-4C6F9BCBA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882" name="Picture 2" descr="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907" name="Picture 3" descr="9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0994.耶稣不改变</dc:title>
  <dc:creator>Yihao Zhuo</dc:creator>
  <cp:lastModifiedBy>Yihao Zhuo</cp:lastModifiedBy>
  <cp:revision>1</cp:revision>
  <dcterms:created xsi:type="dcterms:W3CDTF">2024-03-10T21:16:50Z</dcterms:created>
  <dcterms:modified xsi:type="dcterms:W3CDTF">2024-03-10T21:16:50Z</dcterms:modified>
  <dc:description>
994耶秒不改变
1昨日今日真到永递主话永不变
2我主乃是置人朋友特李施拯救
3主曾医洙病患幕譬〉熹飙甫，借其大金能
4昔日主往以马仵斯与门徒同路
1我主所言无论何目自旬怡应验
沥渡芸椿阮缘丞数
4我仔度日做有如此奢主在一处
1罪人得救人得痉今日如往昨
纳余伟林标
组基耶绿如余升奂袖还如何栾二
994耶稣不改变
1转悲为喜惊慌得安根耀归主名
2自旺至今永永远远其恩不改变
3今仍如旺信者得医求之莉退疑
4愿主快来愿主快来永与主同在
虽然宇宙世界万物渐次全改变
惟有耶称永不改变荣耀归主名
英耀归主名英耀归主</dc:description>
  <dc:subject>
994ymbgb
1zrjrzdydzhybb
2wznszrpytlszj
3zcyzbhmp〉xbf，jqdjn
4xrzwymwsymttl
1wzsywlhmzxyyy
ldycrycs
4wzdrzyrcszzyc
1zrdjrdjjrrwz
nywlb
zjylryshxhrhle
994ysbgb
1zbwxjhdagygzm
2zwzjyyyyqebgb
3jrrwxzdyqzlty
4yzklyzklyyztz
sryzsjwwjcqgb
wyycybgbrygzm
yygzmyygz</dc:subject>
  <cp:version>1.1</cp:version>
  <dc:language>zh-CN</dc:language>
  <cp:keywords>投影</cp:keywords>
  <cp:category>投影</cp:category>
  <cp:contentStatus>索引完成</cp:contentStatus>
</cp:coreProperties>
</file>