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AB58D-FB2C-B4A6-4ACA-5108549D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125785-CB4D-DE26-1590-C14D7804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1EF8A-51C2-20B4-BB4A-658EF49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599-17D7-755F-5B1E-FAA910A2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ECE3-3B33-E666-819F-E6E88230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9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DD82-4504-EB72-2CAF-F14724C9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D1162-A4EA-7066-BB0C-96991B9E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FB51D-DBA0-FD89-F0DD-122E2F4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5A96F-529D-CFFB-2E0A-B01463C0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8837A-76C6-ADF3-44EB-3A411CF0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E45884-0DF5-2D08-23C4-0DD2014BC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42098-5349-C4ED-4711-22C9ABC8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C1E46-5D80-2F97-5B8C-7A4403EA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7B04-0ECD-2CE1-95ED-C86E780B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9B94B-98D4-2CA9-E580-6C690767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7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7478-2C91-026B-9FA5-0CDE5A0A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07EE9-94C2-BA86-C4B2-A41B3B9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C2F0B-70C7-8D7D-3556-FDF5B749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E77B6-A402-523D-53F5-5CCD12AE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BC4A-914B-D2E2-C0D7-6948703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C2BE-88BE-EE82-AF9B-03ABA48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A4DA7-15DF-4330-31D7-554C42BF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7CE-D48E-4FDE-1C9B-CE5A14A6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B289D-C85D-574E-9A75-8B24AFA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B8D82-E027-A9E6-381A-3AB0529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C7947-771C-0F30-D280-5424783A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4C02-0D23-ABBD-23B7-DB5B73A9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A3E5B-ECED-934C-7639-070DC82A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466C5-B379-4F55-E261-528A2F3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EF6A8-C1EA-1DE7-3E24-0E843489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D8685-6397-109A-6658-585EB25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8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180F-7B56-26FD-B9E4-B989FDB6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DFDDA-B0FE-42D1-B535-F9B3E92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585EF-1575-668A-C0C9-28FDB77A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E85494-BEEC-5454-F700-51D62E7F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AF633-CA86-F2E1-FB78-4C79FD5B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EA6E6-16C6-5E56-AB3E-1C432EB0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939BB-1605-688C-85C2-671ED24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9B71D-E510-2B66-0289-F84E2A87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E95A-E6BA-0BCF-8FD2-BC000C65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7147-346F-B137-74C5-64680B9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50B8-63D2-0279-5E60-A63BC2E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F8ADB-E116-93E4-F7C9-6C220524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027C0-22A5-6E6E-79EE-2A418B7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FD2937-ED9F-404E-DF66-8D600F0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5012AF-A293-3300-F23F-2F656DFD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C4C9-6CE8-475F-FBA9-28E55612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08B0-7F56-632B-2712-35D59559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690DD-1485-3B4C-2DD4-D9924938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6EFF3-16B8-9DA0-4D36-261EFFA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A7A98-9770-D63A-09C8-BDD8B107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C9E2C-4500-052B-8235-3B35D884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C2C9-61EF-2804-1ADC-940C2CA6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9906B5-9455-D118-9987-7BD79E5A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4043-B9DA-A35F-BE7A-0E59D66F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E258A-C064-AC89-B7D4-074546E7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C4994-331C-257D-6062-745B04BF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EBF9C-5E40-806B-D350-5A493D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546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9E0A17-101B-BB53-78C0-696CCB20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5C428-E0AB-E927-7664-E4C82728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17E0-893E-182D-2A93-3029CACC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6A1-3315-40CF-8FE0-64E9CCEC4C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9B7C5-AC4C-8E0F-1873-7C239C946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E3EE-181B-621F-651B-7B6BA4D8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56D7-F71D-4419-B171-20A966682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906" name="Picture 2" descr="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931" name="Picture 3" descr="9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0995.深信主能</dc:title>
  <dc:creator>Yihao Zhuo</dc:creator>
  <cp:lastModifiedBy>Yihao Zhuo</cp:lastModifiedBy>
  <cp:revision>1</cp:revision>
  <dcterms:created xsi:type="dcterms:W3CDTF">2024-03-10T21:16:55Z</dcterms:created>
  <dcterms:modified xsi:type="dcterms:W3CDTF">2024-03-10T21:16:55Z</dcterms:modified>
  <dc:description>
993深信主能
1不知何以上主恩惠待我如此深厚
2不知何以因信得救此恩向我成就
1不堪如我亦蒙选召主恩何等奇妙
2不知何以一信主话平安便满心怀
惟我深知所信的是谁也深信主能保守我交付
与主的并主托我的都全备目到那日
995深信主能
3不知如何圣灵感动使人能知己罪
4不知明日将遇何事前途或顺或逍
5不知我主何时再临甚愿与主相逢
3由圣经中显明耶称引人信靠救主
4但主慈爱永不更改主必抚养到底
5或将经过死萍幽谷或遇主于空中
惟我深知所信的是谁也深信主能保守我交付
与主的并主托我的都全备目到那日</dc:description>
  <dc:subject>
993sxzn
1bzhyszehdwrcsh
2bzhyyxdjcexwcj
1bkrwymxzzehdqm
2bzhyyxzhpabmxh
wwszsxdssysxznbswjf
yzdbztwddqbmdnr
995sxzn
3bzrhslgdsrnzjz
4bzmrjyhsqthshx
5bzwzhszlsyyzxf
3ysjzxmycyrxkjz
4dzcaybggzbfydd
5hjjgspyghyzykz
wwszsxdssysxznbswjf
yzdbztwddqbmdnr</dc:subject>
  <cp:version>1.1</cp:version>
  <dc:language>zh-CN</dc:language>
  <cp:keywords>投影</cp:keywords>
  <cp:category>投影</cp:category>
  <cp:contentStatus>索引完成</cp:contentStatus>
</cp:coreProperties>
</file>