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7D83-1861-0003-93CF-19BB3E8F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F1D88-5177-D472-F2E5-F3585A51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CE59C-062A-522F-3F4F-88BCD0F9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E0F18-EB73-F688-A4C9-2DC836C9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0CBD8-FEB8-3ECF-8FD0-7261994B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6B18-D2EE-D38D-17CD-D5F942A7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C0272-41FF-8768-A985-B21DB4F5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F799-00E6-F851-0E3E-8AC506DC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A22F-B764-2570-CBB9-E81C2929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7170-AC35-E568-9DD3-BE4E482E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375219-5194-3B63-78E3-B8F68975B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B517E-2C98-85CC-893E-850BA06C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6CFB8-A8BD-00AC-E5D3-E2752A9B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53EE7-09E0-C86F-E5FE-260DDDE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0EC3B-E848-D9A1-52AE-F46672E6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6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F20A-8B70-2DB2-1730-076578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186DE-CB13-A940-CBE8-821F1F84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6F072-01CB-C1F6-6917-7EB92A1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C4F69-2B84-AF28-68F3-E427939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22F29-B277-563B-7244-617C25E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FB0D-1566-1D39-6C61-D31EDCED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800FB-38BA-6293-DAFC-8DDF5A71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013AC-4CEA-56C0-015E-D68614D3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BCE39-27F8-B23E-F2A2-42CF376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FD2D7-00FC-F8F0-6778-6A39033F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F65A-BFF8-7E6F-328E-EBCFA9E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15D61-EDB6-F568-4E43-4B2B8495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95595-F199-EAE9-2C2B-59033FDB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2F40D-733C-DDF3-50FC-1B8AD08C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12FC-D7CC-2514-BAD5-C69ABD46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081C7-4AD0-D90F-A316-E75CCFA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EEBD-4DBD-3F23-1A80-E85DCF82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22E15-8B29-CD2D-6082-E162A2B3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E61C2-8C7D-363E-E2C6-3A41AEEE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85385-4DC2-EE4C-98CE-26F046554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C83AC-E9C2-7776-AF39-79243AFC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1EBFB-41CB-E5D2-21F5-1BF1FE8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80736-2DAB-A667-963F-A7135CC6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7B507F-35AE-4B01-9CAF-E28C76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7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55D4-F3CC-003E-57CE-4848F4F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5E42D-3158-6CC0-B4CC-CBF85582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DB722-80BA-084A-B135-DB883F8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6F785-C5AC-D245-73B5-07B29CF6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3BC85-A3DD-440B-DDFA-2CCF2E4B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68DF1-E1EC-A983-FB57-7012B549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D860E-DB7F-948B-7F95-689C599B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045C5-17F6-2956-20B1-74E59884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137FD-E701-CE93-6EE9-FCBCED8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1D20F-DBB3-4C9A-F256-66E1CA60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08912-77FC-020A-68E5-1C595513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5AD3C-5173-087A-32D0-9E1AEB3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8F7EB-E3AE-7820-A4CF-023A1C6D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5DA7-D062-D7BD-8154-CD4E5599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806D8A-3FC3-4DB3-680D-473FBB2C8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BE37-687A-0883-2E8D-6305944B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66CCE-3AD9-3216-5BFB-9C433D5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EB2F6-7CD6-5D01-61A3-539066D0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08685-6FFE-C2B1-78B2-EDD313FD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914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93AE38-0F88-F040-44CB-503E24A7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F68E3-B22A-65AB-A4C0-4E6C92AE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4CC20-3C27-5E67-4F36-FD75893B9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8E79-E595-4C6B-A9B2-0253D2A9F0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D3932-018B-694A-976B-8B01BED5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40B7B-2F6E-8C44-F1A2-13630541B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9754-9F15-46D8-B431-6B95CD74C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930" name="Picture 2" descr="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955" name="Picture 3" descr="9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0996.主恩不变</dc:title>
  <dc:creator>Yihao Zhuo</dc:creator>
  <cp:lastModifiedBy>Yihao Zhuo</cp:lastModifiedBy>
  <cp:revision>1</cp:revision>
  <dcterms:created xsi:type="dcterms:W3CDTF">2024-03-10T21:16:59Z</dcterms:created>
  <dcterms:modified xsi:type="dcterms:W3CDTF">2024-03-10T21:16:59Z</dcterms:modified>
  <dc:description>
996主恩不变
1圣书记着佳美消息报与世间人从古以来
2袖在世间爱怜罪人仍有大恩典只望世人
3彼得不认蒙主饶愁你何必要惊多马疑慨
4救主屡次医治人病显出大权能身体灵魂
1世世无穷耶称不改变主仍欢喜拯救罪人
2诚心悔罪主一定敏免向一罪人主曾说道
3主还教训也要照你心主叫约翰靠袖胸前
4各样疾病主还能医疳患病妇人只用摸主
996主恩不变
1安慰忧愁心还能医治百样疾病赞美主的名
2我不定你罪救主如此今藉人请你受恩惠
3难道不爱你这样请你也可亲近安歇主怀里
4病就离她身不论何人不缺信心也能得救凯
上古以来世世无</dc:description>
  <dc:subject>
996zebb
1ssjzjmxxbysjrcgyl
2xzsjalzrrydedzwsr
3bdbrmzrcnhbyjdmyk
4jzlcyzrbxcdqnstlh
1sswqycbgbzrhxzjzr
2cxhzzydmmxyzrzcsd
3zhjxyyznxzjyhkxxq
4gyjbzhnyghbfrzymz
996zebb
1awycxhnyzbyjbzmzdm
2wbdnzjzrcjjrqnseh
3ndbanzyqnykqjaxzhl
4bjltsblhrbqxxyndjk
sgylssw</dc:subject>
  <cp:version>1.1</cp:version>
  <dc:language>zh-CN</dc:language>
  <cp:keywords>投影</cp:keywords>
  <cp:category>投影</cp:category>
  <cp:contentStatus>索引完成</cp:contentStatus>
</cp:coreProperties>
</file>