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A4E68-FE0F-2852-148E-7E12F4C8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91D572-D096-A374-33D6-45C3BA4E3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3270A-E32A-5CBF-EC67-B4D2A7DB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44CC4-E703-AF3E-2A95-FF8DB4B4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E263E-ADE8-F324-5425-8CA12E0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CC863-72B2-F498-3222-DB885E14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5818D6-92A6-1109-AB13-1D107638C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6643A-1ED6-3DA6-D3A5-03BB006A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5A05E-028D-672A-4F61-D6002255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D85CF-018A-4102-9CA0-DFDF64F5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0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990AD2-C3B1-AAEE-D715-6B0D16842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64BF9-ED9B-814A-E3D1-331004AAB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23C44-75CA-8FC4-AD95-05678AAF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E74AC-4ED9-3F43-2153-34A2CE6F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0BCBC-93DF-F027-12F3-23428EEA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4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9C89F-20BB-1D4D-CDBC-3C6D1162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C83B4-FA35-132E-6830-BDDE940AC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6C2AE-FF98-4304-9454-EE4AB5C4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70B1A-0238-FA8C-5184-FD36E65F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CFCB9-9C45-6020-AE0A-085D514D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61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1F3BF-F61D-587A-B5A5-87D33A87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58EC89-3D2D-A54F-DFED-FA229B5D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73EC1-A5E3-D94E-E958-1F84E610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DF706-D920-485B-5E70-2E359C59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40555-F18B-EE68-C3F9-BB5FEE56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8D0D2-E9C1-AAA9-A29A-A3FFD0CA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FB51B-A287-0FDF-9786-A5C67C374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1648B-9FE4-B949-256D-EAB44FE9B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09F5E4-DB7F-C70F-6E2A-31B78215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6213A-CA2C-6266-6B43-9C0B052D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9A0B2-F55E-4FDE-B91D-74FF4887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05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BB619-4F80-34F5-F0FF-7965B9EA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4FE9B-1A9A-63CB-0A22-129730D4F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CDCF8-4948-A319-022C-27DC9E338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2D3EB9-D9CD-0AA3-0473-1A344E1F8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5F3A56-D0F2-AFF2-3BB2-AA3DE365E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2A51D4-E6C3-27A3-3FBF-527C1646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6D2D36-C378-48D2-291D-84FD3558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DEDFFC-0665-1BA8-9D8D-71639053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2E01A-679D-609E-566C-6034C2CD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74C403-162E-124D-0AE4-B77C9A81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C02F6B-9F6B-7344-39BA-9B72087F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CAD3FC-5B36-2204-C1E5-BF3A366A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7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633155-80A4-C632-14A0-6E12D134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545744-3FC7-6107-A50A-DC350284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1921C6-F8A3-1BB7-3249-A163FCDB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6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05B28-E6CC-F6BF-A0E4-5A53D3F3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8E7FE-6035-4EB2-A81E-995648D3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A865BD-FA68-C789-FE26-459FEF225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EA26C-328F-6765-DE6F-2A90DB9A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971AE1-865B-DF5E-743B-48E9C5E5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6E631C-6DF5-FEF7-C6B0-19196AC8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9C16A-56C8-399F-826A-FE46A825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9D68B5-CAFC-8AEF-49BE-D45F37CCF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4AFF68-9D99-7A37-DC7F-51678FFE0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1AA756-CF66-891B-747F-29CED5AE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BCF73-7576-F825-AFEF-86DEB837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2A9F8E-79E8-FF90-9BE5-B8C1F211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719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D01FE9-292E-258F-8191-4393EB23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B8B48-7B76-E531-B6BE-50E367603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CE9B2-9F9E-DF97-110A-8DC600F01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C2889-EC47-662F-7E54-EB7619120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0A280-7688-8251-43AF-6EE0EC9FE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0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1954" name="Picture 2" descr="9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2979" name="Picture 3" descr="99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2980" name="Picture 4" descr="997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0997.安稳在主守中</dc:title>
  <dc:creator>Yihao Zhuo</dc:creator>
  <cp:lastModifiedBy>Yihao Zhuo</cp:lastModifiedBy>
  <cp:revision>1</cp:revision>
  <dcterms:created xsi:type="dcterms:W3CDTF">2024-03-10T21:17:03Z</dcterms:created>
  <dcterms:modified xsi:type="dcterms:W3CDTF">2024-03-10T21:17:03Z</dcterms:modified>
  <dc:description>
997安稳在主手中
1安稳在耶称手中安稳在主怀内
1因主憎爱常覆翼我心在此得慰
1无论遇何等危险惟在主怀藏躲
1有主圣臂常护庇患难焕能害我
安稳在耶称手中安稳在主怀内
因主憎爱常覆翼我心在此得慰
997安稳在主手中
2安稳在耶称手中有何忧虑挂碍
2在此不怕世诱惯在此不惧敌害
2脱离疑惑之迷零脱离各般忧威
2世上惟余几患难眼泪惟余几滴
安稳在耶称手中安稳在主怀内
因主憎爱常覆翼我心在此得慰
997安稳在主手中
3安稳在耶称手中耶称为我已死
3主真是永世磐石我必永远靠袖
3现今当忍耐等候等过长夜黑暗
3等候</dc:description>
  <dc:subject>
997awzzsz
1awzycszawzzhn
1yzzacfywxzcdw
1wlyhdwxwzzhcd
1yzsbchbhnhnhw
awzycszawzzhn
yzzacfywxzcdw
997awzzsz
2awzycszyhylga
2zcbpsygzcbjdh
2tlyhzmltlgbyw
2sswyjhnylwyjd
awzycszawzzhn
yzzacfywxzcdw
997awzzsz
3awzycszycwwys
3zzsyspswbyykx
3xjdrndhdgcyha
3dh</dc:subject>
  <cp:version>1.1</cp:version>
  <dc:language>zh-CN</dc:language>
  <cp:keywords>投影</cp:keywords>
  <cp:category>投影</cp:category>
  <cp:contentStatus>索引完成</cp:contentStatus>
</cp:coreProperties>
</file>