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ACAE9-8527-6CE5-C224-F299E4E6B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137C86-DB3C-DEC2-F640-64F1F5C0E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3C027-B52C-B579-1748-80561446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D252F-CDBA-CB30-72C2-D860CA3C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56C4E8-6DB3-55E4-1F6C-11E0DD6E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6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7C324-E9C7-8998-19DA-2782BD09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3A1DDC-A894-85EB-7511-E64DE51BE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02F2-1B13-AAF3-DA06-98436D00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BF075-BC99-3BE7-C347-32107867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DF7FBD-F8CF-AA26-7EA1-4BA53BA4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05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1B8497-9281-FD1D-BF79-6216468D9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0B1EFF-436F-0639-7C58-0E9BCD8B2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77131-E9F6-AD82-7E3E-F8FDCFB1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B73D4-DD63-250D-A3A8-46524F9B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672BE-6C7E-D258-D628-51703389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95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D1C8A-F627-F5B9-276D-0440D6F1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A1032-248F-EA76-ABAC-135AA28C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B93A6A-69B7-22CF-69F1-33754256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3A86F7-7DF0-B540-F7A3-20C1D4E9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23273-18B9-6038-4111-AFB846F0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1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9019A-A170-ACC8-052B-7D5A4DCBF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1F8698-608C-FF90-5815-54623F409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E61B1-13A1-839A-C2C1-7DB7AC30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2BA49-EF80-7D3A-3FB9-2DD19802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629275-4585-63E1-F125-F240807C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72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DB5BA-3AA5-86E8-0319-358E0FDD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6669B9-F610-DCF0-8C9B-5713DCA43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9F864F-683F-879C-2416-5A97C8E48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BCBAB1-2EFE-AAF9-DD39-50C65F01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9BF67-F7DC-4C4B-152F-373C54ED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2C9CD4-0E0E-A968-196F-19D296DD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32D22-95DA-9B21-52E2-5EC01ED4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9D0E3B-4868-5BB6-ECA0-6B9B0934D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3EA348-2282-6EF0-453F-7E4165CFB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3BB6B-D77B-E0B9-23C3-AA6854476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E64BBB-3AD5-B8FB-8B19-A154FD280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D669C3-4AD4-F55A-1D0D-1D165D4F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E50284-F9B5-1757-1D5C-0F093574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DA158C-521B-F1E0-9903-40867A02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64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14BA5-9086-9420-EFBF-1D8ABF36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6C0B0B-509E-1BB9-4ABC-8692B6F3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6C6E49-8056-9070-34BF-CF06A773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2AA3EC-886F-A3FC-8B32-A64A8750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30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F3A76C-845E-543A-0E55-A25699B8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16B0CA-11B6-DAC4-49E9-46350370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9C7337-38D6-D45E-FA45-E4967F46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4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308D6-0EF9-45A9-BB42-127A5AAE7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43CF5-A6FF-B769-2209-9D2988D49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9373F6-B328-8CD5-6379-3E72788B2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976D49-C4B0-5C2A-2296-FCF5A963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8C8691-5A5F-E987-24AC-61F5096A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6A11C7-D02A-5BD9-B063-60E7E5B2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71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5B733-7189-480C-4A0F-888EE8DD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00E374-C0EB-7BEB-6C6C-06B75B463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AF15B4-9D62-AD30-507D-0770F0458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664134-2056-F9A8-F824-73679DFC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F3A0B8-9204-4EF5-B3A5-E1F9E4CE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99C475-214C-7A50-0354-451246CF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7662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1320E1-BEB8-CE6E-8363-7D871B64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ACA47-180B-9CCC-CB6F-BD08B4FAA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B778B-9605-F025-E346-29E1E289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F678B-991B-FAEB-CF7D-61495A333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C2E3D-5EEB-81BB-2028-6EC2559B3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49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026" name="Picture 2" descr="1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1000.信心的赞美</dc:title>
  <dc:creator>Yihao Zhuo</dc:creator>
  <cp:lastModifiedBy>Yihao Zhuo</cp:lastModifiedBy>
  <cp:revision>1</cp:revision>
  <dcterms:created xsi:type="dcterms:W3CDTF">2024-03-10T21:17:17Z</dcterms:created>
  <dcterms:modified xsi:type="dcterms:W3CDTF">2024-03-10T21:17:17Z</dcterms:modified>
  <dc:description>
1000信心的赞美
移山的信心超越了时空保罗西拉赞美歌颂
监门大开地在震动众囚犯侧耳而听
逼迫吓不倒牢房关不住他们心中无畏的共鸣
仍要赞美唱诗歌顺还要踏上新的征程</dc:description>
  <dc:subject>
1000xxdzm
ysdxxcylskblxlzmgs
jmdkdzzdzqfceet
bpxbdlfgbztmxzwwdgm
ryzmcsgshytsxdzc</dc:subject>
  <cp:version>1.1</cp:version>
  <dc:language>zh-CN</dc:language>
  <cp:keywords>投影</cp:keywords>
  <cp:category>投影</cp:category>
  <cp:contentStatus>索引完成</cp:contentStatus>
</cp:coreProperties>
</file>