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49413-485F-52D1-4210-7AE0630A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FC7C4-6376-1109-CBA1-012D04744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8B28D-A09A-0B59-F21C-A1AC0A24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D58BE-91B5-845C-8F36-C552A07C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1640-B61E-FF7F-A76D-4A7C6B68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0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7D0B-713C-DF96-C6C7-BFD60A51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CF22F-2F45-34E6-AB4E-6359833F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F5D6-E8D9-3497-4C71-8A3B26F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34B84-02EC-AE7E-7739-F07E13AD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DAD9-F3F7-6C67-8204-13AE9A68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1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7D5BE-174D-3C18-8FD9-7F7C41F77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82D31-0CC7-CCBB-1BB1-68A902D1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C7B6-941A-F15F-8C20-62562FF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2E28-3387-A983-05BB-7580DD60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9903-2919-4B8B-4968-10A00CF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A64F-FA82-E9D1-77B0-9841BF9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AE516-8E90-ADA3-32EA-EE8C5AD3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950CB-DC7B-28BC-3D86-90463E7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97BBC-08DD-F32E-EB19-270D8DE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B204-71C0-94A8-EF68-68979DF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61C1-FD5D-7286-790B-F9B8825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C2400-2FF7-2C8C-DDFD-1FD980A7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0AC1A-5039-A6CF-B8A6-B9AF553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E5FB-668A-3C41-5DBD-43378CF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C67B-03EF-F79D-6EA3-FFAF2ED5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384F-DE1A-6BBB-CCCB-507F0F7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26948-E5FF-F71A-7656-536568C0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E6B0F-7569-391F-ED01-1DBA56B7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50AF1-EB16-E775-431C-8D700EB3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AB0C1-5B20-233F-2A6D-673C5F5E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0B71E-550C-D2FF-2B5D-9CA92F88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F1E5-8141-7EC3-BB96-1BB20D66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A9267-FFE4-4FA9-E6AE-4951A3FD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6999C-BF3F-2130-3756-579B2FF6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8319B-48FB-A72E-EBC7-DF0A35609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10E61-5ABE-DB7C-0A6A-C35872AA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203A8-6625-0DB9-F3E7-9232FD33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AC8A2-CA38-D3ED-21BD-A40A453B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F4CB2-CE49-D850-C9F6-69877EB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ED98-01E3-7906-AE57-72D5C59D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1747D-44A9-ED1A-5C24-A62A101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F33B2-856A-99AA-A526-96748FF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8C911-6916-73DF-FB7B-57699057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24E75-CF7B-F005-CB46-AF6CD5F0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3EE8A-BC65-CEEC-CDF0-E650DC87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BEACC-4B0D-7613-EFD8-B1401253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6424-A8C9-7252-FE72-188C852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4126-7E6D-7DAC-8DDC-699437AF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BC4EA-CD3E-61A8-1725-873AE0B4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53FCD-56DE-F684-4D47-F7F7491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17842-D926-761C-CF37-E69F91D8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6E8DE-27F8-C34E-7DE9-F31A068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3DAD-33B9-7EA1-A7FD-1AEAE9E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B5567F-614C-2AE8-A6CF-CEBEB81B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F0EA0-FDFC-062A-8E76-6E9D3F41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09F33-43FD-2C6F-08E8-C124140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30379-ABFC-5BA0-F17C-57CEB730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7B806-E714-E5CE-B0B5-7166BDD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52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7C39-ACF7-F0A4-608D-B2C7A417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BF08-95FB-6887-73B7-DB502B8E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3A166-34E1-9206-B24F-F1F90CC9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35D0-BBED-470F-B095-D8A0B8A1B5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71E2-164F-2C14-8E4B-A86ACE9D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46D0-CE5E-9C81-F2FC-9C642A6A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3A71-B1BA-4AD1-BF83-EEEB894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050" name="Picture 2" descr="1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1001.主是磐石</dc:title>
  <dc:creator>Yihao Zhuo</dc:creator>
  <cp:lastModifiedBy>Yihao Zhuo</cp:lastModifiedBy>
  <cp:revision>1</cp:revision>
  <dcterms:created xsi:type="dcterms:W3CDTF">2024-03-10T21:17:21Z</dcterms:created>
  <dcterms:modified xsi:type="dcterms:W3CDTF">2024-03-10T21:17:21Z</dcterms:modified>
  <dc:description>
1001主是磐石
1主耶称是我大磐石我靠着主能得平安
2日间萍凉夜间护庇我靠着主能得平安
3四面狂风虽然惊吓我靠着主能得平安
4耶称是我坚固磐石我靠着主能得平安
1狂风大雨不能动播我靠着主能得平安
2不要怕撒但来阻挡我靠着主能得平安
3不要离开得救磐石我靠着主能得平安
4主居我心永不惊吓我靠着主能得平安
主耶称是我灵魂的避难处如沙漠地有荒凉所
主耶称是我磐石是顶坚固我靠着主能得平安</dc:description>
  <dc:subject>
1001zsps
1zycswdpswkzzndpa
2rjplyjhbwkzzndpa
3smkfsrjxwkzzndpa
4ycswjgpswkzzndpa
1kfdybndbwkzzndpa
2bypsdlzdwkzzndpa
3bylkdjpswkzzndpa
4zjwxybjxwkzzndpa
zycswlhdbncrsmdyhls
zycswpssdjgwkzzndpa</dc:subject>
  <cp:version>1.1</cp:version>
  <dc:language>zh-CN</dc:language>
  <cp:keywords>投影</cp:keywords>
  <cp:category>投影</cp:category>
  <cp:contentStatus>索引完成</cp:contentStatus>
</cp:coreProperties>
</file>