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E6474-C53D-A095-C219-EED5D0BA3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7C07DA-8E02-B1C1-0ABE-689C60FBB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84950A-B0CE-5394-9EAD-727CD9EA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B27D-F792-400B-AA25-56871DD7C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3DB5B7-61A0-94E1-3DC5-4C3C1B7A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F7D875-DC88-F936-188B-894107E3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E0C2-1275-43ED-A579-857547685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47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B947A-C914-223C-0928-301FB394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613773-B8FF-0882-AD45-528691436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E1607-14A9-DCB0-1BCB-D1EB94E2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B27D-F792-400B-AA25-56871DD7C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83F8F8-D09F-7D4E-107D-041B4BFF3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6714BE-24D8-B70A-EB73-E61024DA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E0C2-1275-43ED-A579-857547685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72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8EB907-9E04-A133-E85F-395D6CECD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4BD2A3-A5C7-05C3-5E02-E78E3D462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D63EED-C48E-A1DA-1D6E-E6D8E774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B27D-F792-400B-AA25-56871DD7C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4FF22-A030-3387-BD32-27709AF1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FCB22-D0A8-6E17-36EC-532EDFF1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E0C2-1275-43ED-A579-857547685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49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4372B-34E1-8A0F-B88E-BA3AFE9F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59DE6-A9A3-8D92-2CF1-D6CCAC6EB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946EB8-4FC3-FDFF-E815-ABF915F3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B27D-F792-400B-AA25-56871DD7C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73F143-99CF-ADEB-67EC-BB6EFC410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B96308-D6B7-EB3E-284F-0D811158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E0C2-1275-43ED-A579-857547685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23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3AD37-1E1F-4944-796A-3B6DB0915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2CB686-62EA-8FB7-3F1E-C2DDA2705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D04AD1-C5C1-535C-5241-F3FD5F850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B27D-F792-400B-AA25-56871DD7C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67813-0F2A-DEB9-33FC-161D8A54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EE41E1-CF51-FA66-9D0A-2171079A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E0C2-1275-43ED-A579-857547685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99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C0AC8-6A5C-1D85-D7C6-7ED6B5EB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4ECA61-C77A-526D-31EE-6CC5CE7A1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D596AF-F68A-2994-7954-C4BD5654A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24E18F-1940-84C2-FCDE-A67697800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B27D-F792-400B-AA25-56871DD7C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F1984A-A3CC-0053-2B30-C86C0D2A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3108A-29C1-ED06-41FE-061FC471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E0C2-1275-43ED-A579-857547685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01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6B00E-956D-2527-906A-9437B0C2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52E9E6-C3D7-73B2-E7C7-1EEE395B2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766C0A-952A-986C-6984-70F462A07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2B8369-F956-B555-E655-2820695E6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E04126-2E64-7637-62F4-CA53EDC3B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5912D8-0AEE-3859-9B28-990428EE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B27D-F792-400B-AA25-56871DD7C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393E06-68DA-B92D-F9C5-6B5AC0B6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C2B450-844C-0EFC-4575-982B96A64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E0C2-1275-43ED-A579-857547685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61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A4417-1111-3806-FF82-EC2FC59A6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89FC41-C484-E733-12F7-CB4A47C8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B27D-F792-400B-AA25-56871DD7C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C5FD74-5498-FF5A-C887-97AC62E9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0E1262-E0A0-4F44-C7E6-3B2A8949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E0C2-1275-43ED-A579-857547685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70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E24B3C-B983-C7FD-B93C-36BC5354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B27D-F792-400B-AA25-56871DD7C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E807EF-D2A5-6B38-4F35-8F745D37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7A06C1-B55F-FC16-D7AA-6BDDF9D3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E0C2-1275-43ED-A579-857547685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7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E6EAF-CDD2-4DE7-3572-4173E5FB7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B5606-6B70-2877-526A-C1587EC27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A644E4-2EC5-195C-59DC-ECA6A7364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384C1C-2381-4E9C-DDB9-D6E6F35B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B27D-F792-400B-AA25-56871DD7C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826446-63F4-A148-C1FF-B568C0C7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F53D9A-79BB-F37F-89FE-645D6575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E0C2-1275-43ED-A579-857547685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90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30107-B97E-DEE6-21EA-C85C0B448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7AFE19-3DFB-F39D-CBA2-8459EB607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6C9A16-AE5B-5B05-11AA-9F1419B75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C451DB-3AB3-33C2-9212-3FB3C9DF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B27D-F792-400B-AA25-56871DD7C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CBD871-5C20-2AB6-5EBF-5DE4E9BC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2FB77C-79C6-58D0-56BD-60D3E8D5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E0C2-1275-43ED-A579-857547685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8130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40524F-15EB-4DC4-7516-289BDB844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89542E-050C-FD10-A24C-24AF0801D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BCA52-6C2D-BA7A-1AEC-12B840B30C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FB27D-F792-400B-AA25-56871DD7C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329FDC-2C82-DC9E-028A-3642E1A4F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D9A6E3-CC43-2CD5-9824-D9CEF6778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5E0C2-1275-43ED-A579-857547685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11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074" name="Picture 2" descr="1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1002.依靠主的人</dc:title>
  <dc:creator>Yihao Zhuo</dc:creator>
  <cp:lastModifiedBy>Yihao Zhuo</cp:lastModifiedBy>
  <cp:revision>1</cp:revision>
  <dcterms:created xsi:type="dcterms:W3CDTF">2024-03-10T21:17:26Z</dcterms:created>
  <dcterms:modified xsi:type="dcterms:W3CDTF">2024-03-10T21:17:26Z</dcterms:modified>
  <dc:description>
1002依靠主的人
依靠主的人好像锡安不动摇永不动摇众山怎样围绕
耶路撒冷主也照样围绕袖的百姓
从今时直到永远从今时直到永远
恬人的杖不常落在义人份上免得义人伸手作恶伸手作恶
耶和华啊求祢善待那些为善心里正直的人
至于那偏行弯曲道路的人主必使他和作恶的人
一同出去受刑出去受刑愚平安归主喜悦的人</dc:description>
  <dc:subject>
1002ykzdr
ykzdrhxxabdyybdyzszywr
ylslzyzywrxdbx
cjszdyycjszdyy
trdzbclzyrfsmdyrsszessze
yhhaqmsdnxwsxlzzdr
zynpxwqdldrzbsthzedr
ytcqsxcqsxypagzxydr</dc:subject>
  <cp:version>1.1</cp:version>
  <dc:language>zh-CN</dc:language>
  <cp:keywords>投影</cp:keywords>
  <cp:category>投影</cp:category>
  <cp:contentStatus>索引完成</cp:contentStatus>
</cp:coreProperties>
</file>