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DC2FD-C0CE-3CD2-CD32-63C180328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10FD32-A4F3-BF54-C3E1-9F2A33D92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6D30E-92B6-1956-AF9D-7E112C0E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D3FE2-8590-FF62-F5F8-E9305251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AF4B5-3177-90D4-8398-E7160C69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6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19890-89AF-495E-5B42-9B75840E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FE765-6126-0438-B215-326C6C0D0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3304-B6B5-1CA0-FCCE-5FBF5561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E4130-CF7E-247A-FF49-1454E668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A5E8F-6340-60EB-5470-8684DF21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1F1A91-E4E5-42F4-073C-0F3BA5395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AB63A-705B-C53D-CC1C-7C8B5CFFD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9E6FA-99E4-68B5-1F2B-53A8868D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EE37A-B1E8-0195-4910-D03E65B4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3726E-B612-59F2-A13C-A1304398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C52F4-5043-D5BA-FE07-629D9CC0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6E26F-1A88-81C5-850F-FFF1AAE8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A1F04-E2A5-8870-7A76-A2687998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97940-7AF5-FCC9-3CCD-FBEC3AC8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FCEDB-AAC4-9754-0276-946535E8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5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23B38-C28A-7254-D2B1-4B8626AF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42225-FBE7-4A8C-B6F9-ABBC43D3B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41D9B-1712-D92D-7087-77BCC76A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92291-7E18-0CE4-FE3E-28B62F41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C1B8C-3A89-D8B1-8C66-1D9235C4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B4D3-7EBB-1C73-6327-B70CD7C2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B5482-1CA2-27A8-A80A-105A48535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82E58-3050-26A8-08FF-FB84A786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4BB1C-FBA8-B2CF-B3B6-0E6DA05D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FE89E-6D8F-6443-C65C-8354B011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4BFB9-344A-ADBE-9E83-CF382CBB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4BF14-AA1E-524F-DD3E-931310F6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E795A-A434-3CDE-DE93-CC52E18C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977C5-0635-4287-FDC5-54A4C79F6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A5AFB4-72C1-53CA-46D5-B01111435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085B23-8E98-488E-72A7-D29633BC7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180388-311F-12B2-8C72-7DE8877D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913C1C-5DD3-37FE-3925-7F592C43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5ACA6A-C952-DAC5-7FEA-72857E0A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D54DC-6963-F62D-388A-AF1B0D4A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96D505-0B47-7E34-0EA8-92FF32D8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9B1E56-77C7-C28D-94F8-0F304481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FC590D-3E25-5C14-3B0E-F3DD0318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2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1E777E-4AC0-F886-FB1C-B7031679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5C72B-0505-433C-ABF8-FB9DE2FA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182B30-2152-8FA3-B764-660EA88D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3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BE530-8040-AFED-3742-636021DA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B00C8-015B-8EEC-3B78-47195ECC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86B79-80A1-C457-765E-21E7C7205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0EFEE-E64A-F8FF-9FB4-CF17CB43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4F3A6-A3A2-390B-F059-2AEC8DCC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5849F-5234-0BBE-1069-E04E01E5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823A5-BA84-BEDA-25D3-59E6E881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876EA0-A405-D26A-D4BE-A6A50DE92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49EF9-3C90-4EC1-A139-0B78EDBE9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4CE96-C693-B3CB-558F-4A5B4BD6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E0D85-C917-6D54-4700-6759E649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C89E7-DB48-A400-572C-22AA0BF8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906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E9137E-7E06-4595-3DFB-F472704E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F74A2-0BC7-E4E8-D70B-1EA2F6BDC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73573-15AE-5B54-F65D-2C00E12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C4CD3-4C68-637D-390A-345C7CD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9D2F-ED6F-E2A9-C98B-8AD61F934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146" name="Picture 2" descr="1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171" name="Picture 3" descr="10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1005.主意尽美</dc:title>
  <dc:creator>Yihao Zhuo</dc:creator>
  <cp:lastModifiedBy>Yihao Zhuo</cp:lastModifiedBy>
  <cp:revision>1</cp:revision>
  <dcterms:created xsi:type="dcterms:W3CDTF">2024-03-10T21:17:38Z</dcterms:created>
  <dcterms:modified xsi:type="dcterms:W3CDTF">2024-03-10T21:17:39Z</dcterms:modified>
  <dc:description>
1005主意尽美
1救主子民还在世间难免流泪难免试炼
2天下万事互相效力侦主子民随时获益
1蚀然此刻不知何益后来到家必要知悉
2我们应当一无挂虑常常喜乐帅主应许
一生一世只管靠主不用惧怕主无错误
蚀有多事还不甚明可以安心吊必知清
1003主意尽美
3今天所遏诸般事情多系奥秘不易知清
4凡事祈裤凡事谢恩不可疑惯不可怨叹
5救主引导尽是正路素紧路随兹离一步
3惟当深信主恩无穷主既安排总可安心
4忘记背名努力面前向竿直跑欣领华冠
5遇福遏苦都是主旨见主荣面万事尽知
一生一世只管靠主不用惧怕主无错误
蚀有多事还</dc:description>
  <dc:subject>
1005zyjm
1jzzmhzsjnmllnmsl
2txwshxxlzzzmsshy
1srckbzhyhldjbyzx
2wmydywglccxlszyx
ysyszgkzbyjpzwcw
sydshbsmkyaxdbzq
1003zyjm
3jtsezbsqdxambyzq
4fsqkfsxebkygbkyt
5jzydjszlsjlszlyb
3wdsxzewqzjapzkax
4wjbmnlmqxgzpxlhg
5yfekdszzjzrmwsjz
ysyszgkzbyjpzwcw
sydsh</dc:subject>
  <cp:version>1.1</cp:version>
  <dc:language>zh-CN</dc:language>
  <cp:keywords>投影</cp:keywords>
  <cp:category>投影</cp:category>
  <cp:contentStatus>索引完成</cp:contentStatus>
</cp:coreProperties>
</file>