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68A1-37B4-5440-D864-E9850AB2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20521-0922-0309-82EE-4BDAF073F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49AB0-6E69-5674-138C-704CA14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0E2EB-3A72-7DA1-9244-39651272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B0A24-6EF0-2997-A533-8CBE217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A9D0-19AD-62B4-DE98-7755DE5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1A938-67FB-0669-A1D0-526BAC20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28F9-0AC4-28E1-668D-166B129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F6047-3A79-B838-4535-0228694C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4C31-E55A-4F7E-8DB6-AAB1012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1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BF7FC-013B-4F02-D05D-241A508B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2A987-5976-0A0E-7204-BB5C02B1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F30A-53DF-A6ED-A27B-BD9D57B8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4DDD9-6467-2116-5675-B0D0873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6095-CDC5-B0E2-F07D-F800C37F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6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4605-EE2A-3709-30DB-41CED93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93C4-AEBE-3D07-F2FA-CDA71A14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512DA-58A3-1015-B3FF-C60D2E4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66F8F-2E84-17DC-5A21-DA47E7E9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64568-9052-8E4B-09B6-F5B3BCD8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EFC5-F647-5811-2C24-C238462F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793F8-2E99-1568-BEF0-0990B483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94865-A2B9-C48F-FF0C-5F1AC5A8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3956-74A8-862F-453E-DD5B577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E8590-50DF-184A-55BD-4DB02CF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3339-A9B0-F8A4-93DF-4E3BC71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55E4-BE49-7B20-DCBA-E9EEBE44D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EFF5A-64F8-4E95-5C9F-1F5DE8C1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8F730-6701-408E-C445-EA1BD85E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69623-C4D6-7327-3C6C-FEE4F5B1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39828-8A3F-6C1F-1EDC-07D4A50A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84DE9-97D6-72BE-F617-4A321279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181DA-9569-D724-DC8C-ABDBD51B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2911-6B3C-BC1D-3AA9-DA58C23A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421D5-89EA-ECAF-E95A-FA50CF28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AADE8-793C-08C6-5379-7DD81965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0D684-5C0F-9E99-7217-91128224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B8B5F-1220-7FC9-22F8-A169802B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06851-FF58-25AB-18B0-04924FD5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B2F5E-B4EF-424A-14E5-BE69B8F0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548FC-DF2C-95BD-6419-C3C32A08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1F1FE-1E0E-CE65-86A7-BA87B41D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CF812-3ACD-7841-7122-443B3C6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6E036-A574-AFDC-5326-9623D9A3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E72F0-2CCC-1ADF-2A68-B7CD203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A9B2F-E9B8-2CD7-8F4E-BB37E03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FE1F-C0A4-3B8C-9EE9-5CF40223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7A1F-E94F-9DB1-2E35-C36B6CE0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6069-C341-F3EC-481B-BF3236C4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61E33-4992-2C51-108A-0492AA52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A81E2-42AA-D941-E6D0-00B662EF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DA5C7-D21A-A90E-D1A9-357EBBB8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5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179-588C-2338-3C92-D21232A5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0545F-737B-EC29-C6D2-3E0134E21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B4F1F-B7A1-7DAE-92FD-55521B2C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E9B38-7294-28E6-7208-462782F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D5893-A392-D25A-BC9A-21F4C90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6F4E-635D-CC3E-DFEC-4BDE6589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20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201372-1498-A1A8-3279-B019D483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87DAB-168D-AD84-6C68-9C213848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45996-3A4E-9BCD-64A5-DE388B17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B93F-4966-4A6D-9C57-736FD80AE9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065C1-0C71-B664-ABA4-45CD563D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83D8C-9D04-18B2-93BB-45CAC37DD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15F0-8851-47BF-BEEC-81A3CE0CB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2" name="Picture 2" descr="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1009.我要向山举目</dc:title>
  <dc:creator>Yihao Zhuo</dc:creator>
  <cp:lastModifiedBy>Yihao Zhuo</cp:lastModifiedBy>
  <cp:revision>1</cp:revision>
  <dcterms:created xsi:type="dcterms:W3CDTF">2024-03-10T21:17:56Z</dcterms:created>
  <dcterms:modified xsi:type="dcterms:W3CDTF">2024-03-10T21:17:56Z</dcterms:modified>
  <dc:description>
1009我要向山举目
1我要向山目我的而来
2保护以色歹‖的也不言`…誓叁I脉琶寻罄矗菖且翼]『『'I豇
3耶和华耐保护你免受一切的灾害
1我的帮助我的帮助从造天地的耶和华而来
2保护你的是耶和华耶和华在你右边荫庇你
3袖要保护你的性命你出你入耶和升
1袋必不叫你的脚播动
2自日太阳必
3要保护你J尺今歪直到永重霆
1保护你的必不打胎必不打脉
2夜间月亮必不害佐必不害佣
3要保护你从今时直到永远直到永还</dc:description>
  <dc:subject>
1009wyxsjm
1wyxsmwdel
2bhysd‖dyby`…ssImpxqccqy]『『'Ij
3yhhnbhnmsyqdzh
1wdbzwdbzcztddyhhel
2bhndsyhhyhhznybybn
3xybhndxmncnryhs
1dbbjndjbd
2zrtyb
3ybhnJcjwzdyzt
1bhndbbdtbbdm
2yjylbbhzbbhy
3ybhncjszdyyzdyh</dc:subject>
  <cp:version>1.1</cp:version>
  <dc:language>zh-CN</dc:language>
  <cp:keywords>投影</cp:keywords>
  <cp:category>投影</cp:category>
  <cp:contentStatus>索引完成</cp:contentStatus>
</cp:coreProperties>
</file>