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C086E-3206-71C9-4049-2CFCAC91D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B7A07B-75A4-1C63-4BDC-BB443F81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5A97A-6621-CFCF-C3DA-2FF5568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2BCE-1028-0A82-28B1-7CD3DA23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1C555-9B3D-2F25-5C5C-47609B3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4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FE561-9FFD-E16A-15EA-80184BFC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B09D8-CF84-0F95-6B93-B6D12A94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BBAC1-6B69-48C0-8060-3D9065B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F34AD-22CD-7CD9-E741-6C63D07C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3EBBB-3CB6-213F-0A2C-8AFB5413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8A4E85-40DA-2215-3B0E-ED7569273F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0B90-B993-8F4D-3A51-5F7F569C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D9C69-57D7-1AE4-9D1E-B46A1201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AB91F-F106-0204-9B22-8D6FA05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0026-B554-E5FF-7DF4-6FB863F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B3206-86F5-3A6A-7317-32FA7E73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7548A-D676-A28E-44CA-82329C56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9DF60-96EB-46AE-4F03-AA2AD04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24ECC-B10F-CC42-38D3-9C175FB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5DB42-4855-D00C-703B-7A0C9B62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94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04D90-30DE-B5F5-B525-A1EC68D1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8F371-C518-FFD4-9A59-792BE3AE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E88A3-285E-4179-CB2B-3CBD66A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17517-66CD-7165-DE1D-F37D03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E376-B96C-95E3-C16D-70A3A29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3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4B4B-EC31-0419-BDB7-176DC53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42465-BE59-83C5-18A7-146AAC97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E85554-0361-8D87-48FB-03F5A73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6C287-E270-F1FC-5859-1B436252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01537A-60BA-E977-A593-CE3609DC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2D22B-DD5E-ED04-9881-36162184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A1E1-421C-4D1A-3DF4-B2145FA8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B97DC-889E-582B-5D2C-DF9A5556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0B501-7009-B449-04D2-6E88FB49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73A608-735A-7C39-7F85-C487E4A4D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25435-9F21-F753-A819-BF69514BE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1660F-0A61-9F95-4B5D-FA6FC16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C5945A-429A-36A4-9949-85D94EB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339114-31E9-AFF5-BCCA-7205A1AA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8DD2-BB17-035C-8475-EAE61D38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D42DDF-A4F8-D421-B058-A2FB6A5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702717-555F-D2BB-485E-B1A48B5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C0AD2-0A3C-A13E-2B84-47DA0694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3A6D4-E7F7-EE8C-17CD-277D32A7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D9070-9B53-548A-4D2D-ACEE9D04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EEC39-DFA5-C32A-A490-27733020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4AEC-2EA4-9DDB-2E86-DFD9A8EC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6D90F-6684-6BBD-844B-13469298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F3823-EF7B-8D77-E972-2E7DB1A5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36865-1574-A1CD-4B3E-E76E4D62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6665B-3DA3-5892-C948-FF271196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65B8F-D9DE-0B67-87F7-0B76279E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86312-8AF1-EEBC-2F17-2176A94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79C88B-C1E0-B219-FB35-F8667569E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D42DE-550F-B1BC-8180-9ACC447C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4293B-4A86-72C1-7AE1-FFF70A03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30C3-F7A9-0BC6-3BEE-48184B37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4DEB5-E729-C91B-5D79-F71209B0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804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8F26F5-34B9-1185-A03D-C5B57EB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7E42C-DD4D-9D80-518B-47F4B36F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336AB-A673-CE9B-86CF-B899047F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F4EDD-C4CE-4587-9973-B6B32C24CBD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832E-68DD-7004-A27E-EBDF29A9F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257E5-752D-FD5E-5353-6E971376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EEB3-93AC-4DD3-9626-23FBB3019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290" name="Picture 2" descr="1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1011.你当依靠耶和华</dc:title>
  <dc:creator>Yihao Zhuo</dc:creator>
  <cp:lastModifiedBy>Yihao Zhuo</cp:lastModifiedBy>
  <cp:revision>1</cp:revision>
  <dcterms:created xsi:type="dcterms:W3CDTF">2024-03-10T21:18:05Z</dcterms:created>
  <dcterms:modified xsi:type="dcterms:W3CDTF">2024-03-10T21:18:05Z</dcterms:modified>
  <dc:description>
1011你当倚靠耶和华
你当倚靠耶和华而行善住在地上以袖的信实为粮
又要以耶和华为乐袖就将你心里所求的赐给你
将你的事交托耶和华并倚靠袖袖就必成全
将你的事交托耶和华并倚靠袖袖就必成全</dc:description>
  <dc:subject>
1011ndykyhh
ndykyhhexszzdsyxdxswl
yyyyhhwlxjjnxlsqdcgn
jndsjtyhhbykxxjbcq
jndsjtyhhbykxxjbcq</dc:subject>
  <cp:version>1.1</cp:version>
  <dc:language>zh-CN</dc:language>
  <cp:keywords>投影</cp:keywords>
  <cp:category>投影</cp:category>
  <cp:contentStatus>索引完成</cp:contentStatus>
</cp:coreProperties>
</file>