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622AA-1448-A5EE-1DCA-CEC3000C5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6E746D-F801-BEE4-F8AB-8FEDFAB0F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66F78-4AD2-DD03-6A7F-7E8CAE31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60E39-81C8-E3BC-B262-05EABB0B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432A4-8EA3-10CB-8602-0CBB487F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83A7-6400-B757-F753-AA5FA733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3D45C-1A3F-7812-8386-FD26B23E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4E874-5C70-CBBC-B964-2393903A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BB817-80CE-98F0-049D-AF7B5BB2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909EF-C63B-5211-B321-DA1CD25C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FF13FD-0727-431D-3D53-A57664A38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9C8FF-1111-2FD9-DCCE-CEA3B46A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0613A-C472-D2A1-0707-17D13943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AC0A3-DED5-9C83-302A-431B7E2D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4B443-33FB-40B9-9CC4-44799C2F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8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6B3C2-8E97-B9FC-B01B-5060DCD9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FC82D-CFAE-1B89-E293-697F0E0E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F0DA2-3783-731D-3D22-5BEC69F9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A0FD6-0536-1A70-3A5F-CF9A7159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45B22-580C-8E3D-462E-1B065CA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965E-300A-EB8C-32E7-E15A4AFA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E04BB-3ABD-B7E5-5930-28688627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B626F-4E3E-56DB-509E-34115B34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EAE08-91A6-37F2-B195-34F23333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10B98-864A-4C6C-D57E-39F62D69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9917B-761E-3B8A-8756-2AF8836B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13524-FDD0-AF3F-804A-E5BEE7C59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E6D6-B94D-8CF3-E9E3-04B7079AC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474B4-AC5F-8656-75FE-E6C78A6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9D81F-0C8B-033A-CC40-843F64B0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B88F0-CE71-D64B-5AC9-0EE84CF8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5F19-2B5D-A7DC-5626-8105E9E4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DD7FC-CFB4-2A04-0958-F096C0C2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0BC2D-6480-F21E-90C0-591B264F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FB0DFD-E045-BBF5-0D81-E16DEB9B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8E0E3-0020-30B1-E87E-C3E2444AF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3F972-441A-4EB2-BFFF-327CE777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F07E83-F4A9-8647-9954-F8EF9A28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6C047-93FE-40E4-DB1F-7C6787BD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4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4111-37C3-4790-FBFB-98CEE9E2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B94B5-95EC-2ECE-050C-7E903C88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6B8C5-30DA-C973-6E99-B0772E7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C9FB-ADD0-BDB3-03B6-5095D7D6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1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4CDE5-6F5B-DFFC-F8BC-B08D8D16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13BBA-7719-8D8A-C643-8780DA80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B0CDB-6558-6996-EADF-6D7D0175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3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AA358-98F6-F3A2-4A27-717E396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A176E-8987-19A5-0D2F-8AC4E298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6C9AE-E659-D87F-EF5D-22C993D2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2AB88-F3DB-D98C-82B3-3EFD9A10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1E5ED-1904-13A1-FC37-B73F89EC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8CE9E-D1CA-0A8E-E8A1-FC1B8857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61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8038B-6B9B-9E16-7982-6CE82290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0CF22C-1121-7B78-EEE6-7FABBA854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F90F1-F197-2720-B674-922A3EC6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904CA-1611-C66E-5454-353132E1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5EF4E-4123-4412-656E-AB4D509F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1FF78-A07B-82B5-1355-4A9D12D8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336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24052-BC74-B846-C908-3798E92D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CEE82-E5F6-3C50-36B6-FBA32713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A11CA-3F45-97BC-5B1B-51E8E069C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EBDD-5C39-420D-9922-9772A79DC9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B2D8F-FECD-FF5C-C00B-2EC7F41A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B4F1E-1E38-7B46-40DB-0DC425F4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26AC-A32D-49CD-B9D8-FF5A60EB7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314" name="Picture 2" descr="1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339" name="Picture 3" descr="10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09075" cy="68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1012.我的救赎者活者</dc:title>
  <dc:creator>Yihao Zhuo</dc:creator>
  <cp:lastModifiedBy>Yihao Zhuo</cp:lastModifiedBy>
  <cp:revision>1</cp:revision>
  <dcterms:created xsi:type="dcterms:W3CDTF">2024-03-10T21:18:10Z</dcterms:created>
  <dcterms:modified xsi:type="dcterms:W3CDTF">2024-03-10T21:18:10Z</dcterms:modified>
  <dc:description>
1012我的救赐者活着
我知道我的救赋者活着袖是永活的主
当我在深谷迷失时袖领我走正义路
我知道我的救赋者活着袖是永活的主
当我在旷野孤独时袖伴我作我的灯
1012我的救赎者活着
我知道我的救赎者永远活着我心不再忧虑
我要在每一个日夜中领受袖的丰盛之爱
我知道我的救赎主永远活着我灵不再沉睡
当号角响起的那一天我将见袖荣光之面
我的救赎主永远活着</dc:description>
  <dc:subject>
1012wdjczhz
wzdwdjfzhzxsyhdz
dwzsgmssxlwzzyl
wzdwdjfzhzxsyhdz
dwzkygdsxbwzwdd
1012wdjszhz
wzdwdjszyyhzwxbzyl
wyzmygryzlsxdfsza
wzdwdjszyyhzwlbzcs
dhjxqdnytwjjxrgzm
wdjszyyhz</dc:subject>
  <cp:version>1.1</cp:version>
  <dc:language>zh-CN</dc:language>
  <cp:keywords>投影</cp:keywords>
  <cp:category>投影</cp:category>
  <cp:contentStatus>索引完成</cp:contentStatus>
</cp:coreProperties>
</file>