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2BA4-DD5B-B610-0E34-D45301E9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899F3-2187-12C3-C99F-6AD2BE58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F660-E5DE-3961-68EE-A0E91F9E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91D21-A399-9713-24A5-B269E3DD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393CF-3290-5BBA-D4D3-4C73A0C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0B-0842-5C73-6207-95DEEF06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4204E-D751-5503-E0B8-90154B7D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D3658-2B43-849E-440C-7D6CA74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99958-AFA0-3ACF-89A2-AF4FC0AC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0DC5-B705-95AC-298E-BA9339C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AF9DF-E2EF-6208-3736-4843A9C6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4F5AE-EE4A-B664-1CD0-74536FB11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4F119-F79D-F0E5-E19B-665DF7F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E0399-904B-C952-63CD-CC241F3B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9DF1D-80C6-F7DD-B0A1-CE3DA9A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7021-5689-157D-50F7-49B04BD2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A3EAE-9407-5BF2-E632-15C32E9B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430EA-8952-65E3-9F2C-220525D1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9B16B-BC1B-F47F-F315-AEF5383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1F423-9FB0-74D5-CC3A-7C031C76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8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B892-FB24-176F-D874-50410E3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5E788-BD73-1BA1-3D29-F6854C5F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E4611-4172-AA98-4B14-C91CFF5D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8BB20-569E-7A14-6006-293D2CC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42577-D2A2-4755-3779-72BF453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5F2B7-243F-1329-D15A-119F81F3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1784D-8E7F-C82C-2AAB-856BC938F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0D8B9-B513-EA4D-DF75-DAE91DB5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BCD86-4029-FCBE-9E6E-826F57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65A9C-85F7-7947-B414-611AA3D9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7F5BB-D497-5F8B-41BD-0796104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7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FCA81-C06F-7949-5C02-7B6D50CD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0105A-1C1A-D462-49A3-15E32DAE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7E7F4-57AE-84DB-4B6F-E9FAF1CA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5B7AF-0F28-F4D8-260B-AE1BA9086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313A5-C298-CBCE-5011-5F74C26B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30F14-F68D-B7A0-D7C7-39C5387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1A903-3DD6-5ACD-6ED3-F686CB87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B033E-05B0-6F69-475B-E02C447A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5416-87B2-45D3-E078-D5D867F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57B26-57FD-24FC-7FC0-71AB1D7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DDB2A-3BAF-ACA3-C239-4F6301F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9ADED-4318-DE9F-DDD0-ED187927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0E184-0430-80E9-582C-26359F3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FB28F-641D-9437-5D03-60EFEA3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E7A80-92CD-798B-8534-751927C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0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71B9A-EFFC-CF60-E838-A455331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B2B39-3A3E-C3A0-68CE-7D71481A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766EF-4BA4-C14C-80F7-ACF10A3D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E88F1-E253-F5B1-CCFA-522B681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BCD2A-9CAC-AEC8-C358-A39A488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FAB65-E8FE-AEC7-274B-116B314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B8B9-F544-57A8-FE81-3B09E76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68276-ACA4-87E9-46BC-F0245FA6F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C88EA-A29E-9B9B-1549-9F868EA88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D815E-5A15-5DE6-711F-E40AAB45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F4696-D355-2BA8-3556-A9B6615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2A9B5-6FD4-B97C-6B3F-4891979E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958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3B42BE-E2FE-9E42-3ED6-825887F3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718ED-8644-C799-D6A2-20294267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046EA-84D0-7347-DB66-4F0FE48A0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AA39A-7A3C-C72C-05A9-791AC3FA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E7170-658D-FFA4-48A5-BF415E6F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386" name="Picture 2" descr="1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411" name="Picture 3" descr="10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1015.耶和华我们的依</dc:title>
  <dc:creator>Yihao Zhuo</dc:creator>
  <cp:lastModifiedBy>Yihao Zhuo</cp:lastModifiedBy>
  <cp:revision>1</cp:revision>
  <dcterms:created xsi:type="dcterms:W3CDTF">2024-03-10T21:18:23Z</dcterms:created>
  <dcterms:modified xsi:type="dcterms:W3CDTF">2024-03-10T21:18:23Z</dcterms:modified>
  <dc:description>
1015耶和华我们的依靠
进羯养椿明商商歇云葛故贾痛彬
|挂鳃挂招标命招雄荣怡
啊耶和华荣耀之王万王之王
啊万民仰望祢的恩光
惟有袭是我们的依靠惟有祢配受普世顺扬
受普世颂扬
1015耶和华我们的依靠
3耶和华是我们依靠祢是阳光四方普照
3祢是甘露滋涧万物环宇充满祢的荣耀
啊耶和华荣耀之王万王之王
啊万民仰望祢的恩光
惟有祢是我们的侬靠惟有祢配
受普世颂扬</dc:description>
  <dc:subject>
1015yhhwmdyk
jjycmssxyggjtb
|gsgzbmzxry
ayhhryzwwwzw
awmywmdeg
wyxswmdykwympspssy
spssy
1015yhhwmdyk
3yhhswmykmsygsfpz
3msglzjwwhycmmdry
ayhhryzwwwzw
awmywmdeg
wymswmdnkwymp
spssy</dc:subject>
  <cp:version>1.1</cp:version>
  <dc:language>zh-CN</dc:language>
  <cp:keywords>投影</cp:keywords>
  <cp:category>投影</cp:category>
  <cp:contentStatus>索引完成</cp:contentStatus>
</cp:coreProperties>
</file>