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B7CC-7C5A-95FC-177C-9E6A6759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96F95-6728-1747-870B-A106715EB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BD0F1-84D1-E050-3E8D-BD4A9361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1336B-EC1F-BD3E-ED79-02AF55DF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48C8D-024D-BB66-C431-9D1528C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4526-ABCC-8227-B48C-D33B018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F7056-B9DE-DD47-7908-6492B616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373BA-5132-A2A1-9D35-252BBF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52571-41CF-F67D-B5ED-8ABDDD97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6168-FEF1-9C1E-6078-39A6F692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5E191-A381-5D43-913A-F8E0CBF9A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DB5B1-BCEC-D626-F894-0AF5CD54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2C2D0-DAEE-89AF-28B3-F493EF0D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F7227-CE63-9714-825E-5DFF06CB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48944-C64C-46DA-F535-339A29AB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688A-94B0-08C8-4489-FF6519E1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4FC94-99E7-870B-151C-BFDF17BC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20694-5B06-1FB1-F19B-74AF85A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9BF7-D10E-F33F-069F-12082B23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58F6-1852-46C4-BF86-263EA79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F0DDD-4C57-F0FA-0B06-7CA66DF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74BD7-736E-E346-110D-2DCB9544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A3E6D-77C9-0CA0-A264-60FAD282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D443-52F8-FB4B-336D-759EEB4B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CB3C-14CC-5283-E83C-8B8ED145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055C-B8DE-9F06-80E3-7A89251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9A444-18DB-DE5A-F666-CDA8CBD60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0BAC6-93F3-0D71-2516-5C500BBD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8796C-65FD-5D9C-8DA9-B44C8DE9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C3C66-0CD4-F88E-042A-99C7A119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C9BB4-57B5-6849-A485-4D5C0C4E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9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4E56-E6DE-6F7C-AA9F-1AD3AA4D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D0581-0856-804F-75BF-334EFC3C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3073D-5966-FF51-6215-1D0069F9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93FB-2F9B-7524-79AA-6CBBB5D4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94A80-29D0-709B-C6E3-C27985F9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BD445-3444-E1F2-7024-FA4DB3A5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E3D600-896F-2779-1AB0-34D558FE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F57E1-F395-B36D-2D2C-45E3A8D0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4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6F93-C5FC-A84A-62AA-215994A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2548E9-5756-1193-CFED-E5B68730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1A6EA-B7B3-4642-8301-52D8330D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17146-4DE1-5C6F-BA19-0E377DED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3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A0BE1-887B-C8E4-A1B5-2E4E251E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B027C-97D5-7083-3F68-0F2CC57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9B936-FD3C-D339-5131-E41B4690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C641-F120-24C3-3900-966FD660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3B790-F60D-45E8-1D4B-69D68DAA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2D86D-237B-70D3-C579-59B79627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EE9C8-FA79-481D-E2D1-086FD05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B6D6E-BB29-7C9E-FB2C-74A3B2F3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5D3F3-84EB-8FCC-6136-330199D3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47872-2393-CDB7-3DB9-5C0B4F37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285D2-02A1-7CB5-11FA-999E2EB2A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477A-D804-C451-753A-B08FF11A8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1871B-4182-6ED7-9AD9-D35A25D6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B8914-A826-3230-B9E0-AA6985F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1E21E-B702-13EC-FEDC-C2D3CE2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25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D74C3-393C-6F7A-8836-0182A6AF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C6BD7-4E45-EE50-7888-73AF6C49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4152-DDA8-7D47-7848-AA70768F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32ADD-1BFB-B3D6-C60C-A9EA4D45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0C00-94AE-6F46-7EFD-B703192D0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0" name="Picture 2" descr="1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435" name="Picture 3" descr="10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1016.耶稣为友</dc:title>
  <dc:creator>Yihao Zhuo</dc:creator>
  <cp:lastModifiedBy>Yihao Zhuo</cp:lastModifiedBy>
  <cp:revision>1</cp:revision>
  <dcterms:created xsi:type="dcterms:W3CDTF">2024-03-10T21:18:27Z</dcterms:created>
  <dcterms:modified xsi:type="dcterms:W3CDTF">2024-03-10T21:18:27Z</dcterms:modified>
  <dc:description>
1016耶稣为友
1哪有朋友可比救主耶称全无有全无有
2郧有朋友像主这样尊贵全无有全无有
1哪有能医心病像我救主全无有全无有
2哪有朋友像主这样卑微全无有全无有
耶称知我们各人忧愁主必领我们走天路
哪有朋友可比救主耶称全无有全无有
1016耶秒为友
3哪有一日我的主不亲我全无有全无有
4有谁信主不立时蒙拯救全无有全无有
5哪有别人爱人像我救主全无有全无有
3哪有一夜主的爱不临我全无有全无有
4有谁悔改还被救主丢弃全无有全无有
5哪有信徒在天家无住处全无有全无有
耶称知我们各人忧愁主必领我们走天路
哪有朋</dc:description>
  <dc:subject>
1016yswy
1nypykbjzycqwyqwy
2yypyxzzyzgqwyqwy
1nynyxbxwjzqwyqwy
2nypyxzzybwqwyqwy
yczwmgryczblwmztl
nypykbjzycqwyqwy
1016ymwy
3nyyrwdzbqwqwyqwy
4ysxzblsmzjqwyqwy
5nybrarxwjzqwyqwy
3nyyyzdablwqwyqwy
4yshghbjzdqqwyqwy
5nyxtztjwzcqwyqwy
yczwmgryczblwmztl
nyp</dc:subject>
  <cp:version>1.1</cp:version>
  <dc:language>zh-CN</dc:language>
  <cp:keywords>投影</cp:keywords>
  <cp:category>投影</cp:category>
  <cp:contentStatus>索引完成</cp:contentStatus>
</cp:coreProperties>
</file>