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2DA20-80FC-9B88-3CFA-060E89C2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6A79AC-AB9A-86F8-82D7-EE0B8D49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99BBF-7033-9E7D-1C88-F767E30B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D06FA-5DE6-DC70-0EE0-29FCCF2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554B9-B25B-736A-450A-E5C23B32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EE357-4C8D-E99E-81AD-C6880EB2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CCCED-0458-C788-6535-E05FAF27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8449-7BB4-955F-E47E-161285AF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0B078-505E-31DE-2652-CA19DA8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9267C-E272-DDE8-878C-9F863CDB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3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8DAA9-FA73-1973-D324-1A1D4A2A0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0F3CA-3C6A-FF10-BF76-DCAF11D6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44826-81FF-8895-DCE5-819CFDC2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0329D-8B4A-AE22-B78E-923ADF26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AE414-9612-7BC5-0954-26FDE6F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2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F675-86C1-0C98-E11A-A97CDB50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285CE-0B34-5484-C680-159DB2CD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C48A-FAA1-1076-2B4F-23C2FA49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B6DD6-D3F4-2373-4712-4E169D2D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D6AEA-90DF-D8DE-F104-2FF4BEFF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9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908F6-64AE-30B3-9394-4BF029F2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B3DC8-9A01-2F55-48B9-60935831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12E6E-3481-D435-5183-53656B57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4633D-1A35-56C9-3FDB-8E62FF3B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7F509-1022-BDDA-EE65-14FA7140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2431-5B92-58A7-6C4C-A633E676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5BE8E-0798-76E1-E421-2609D7F18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BD1B0-DB5F-683F-952C-EAA1535E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FF9FD-97FC-10C5-21A1-8E8D2084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0F2E6-8CE8-68C1-CCD9-BD9FBF2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38623-EDA1-78FE-83C6-F2F6A1C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A011D-E4CD-6657-0939-B6EE2B8F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CBA1D-9EB1-D88B-85EF-E7600D00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50D36-87F7-08C3-DFA5-B10D6654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6B0DAC-C44D-50AB-DFE3-D928CC7BE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E35976-EF6E-3AFB-E330-A793A8CC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EEAA2-7A80-D99F-2E27-0246E117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DC43AC-FBEF-909F-BC08-BF481A52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290223-C3C3-525B-AD5B-2E08EE5F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63988-E619-F951-B6B3-88B75428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5D729-D35B-9193-7F2F-0F4344A0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FE1DF-51AA-CFE2-9870-C6917986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524077-9BCD-59FD-ED7A-EC54767E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ECD21-ABB3-A07F-5F0D-4A08356D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E8C3E-29CE-9F68-2321-9FDE03A7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1C624-08C5-F89B-64BC-F038EBD9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31EA-1704-8C68-4DA0-B88A34A5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DC363-8E6C-F849-20BC-2AD56AFF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F7D69-B5EC-5F6B-FD82-2B58FFD6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5E990-150D-2EB0-70D4-00AAB5C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34EF2-11A0-7E7A-046B-4BE7FD85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AE9B5-9C72-04B3-632F-630CBCAD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1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BC8BC-7951-670C-2AA9-95DD852A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FC8BE-4596-89AA-7703-B5EA68CC9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73F50-5046-DA94-F0F5-430201F7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36943-4D0C-D40F-5D1D-D2D78307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B32C2-2E78-658A-DCC7-A2C651AC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3DF96-F303-D0BC-5D9C-88A7A82F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781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BB3F6-19ED-47A6-B1E3-5B4A3E36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B3AB4-B75B-461E-C5C7-C0D10D6B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1BFE7-5FFE-DB2C-8752-FB16C7ADC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9F1F6-BCF5-04DB-5E62-EACBFD9CF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E6BE1-6FE0-8A86-50CF-23E3D48EE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4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82" name="Picture 2" descr="1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507" name="Picture 3" descr="10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053513" cy="682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1019.祂不误事</dc:title>
  <dc:creator>Yihao Zhuo</dc:creator>
  <cp:lastModifiedBy>Yihao Zhuo</cp:lastModifiedBy>
  <cp:revision>1</cp:revision>
  <dcterms:created xsi:type="dcterms:W3CDTF">2024-03-10T21:18:41Z</dcterms:created>
  <dcterms:modified xsi:type="dcterms:W3CDTF">2024-03-10T21:18:41Z</dcterms:modified>
  <dc:description>
1019袖不误事
1袖不误事因袖是神袖不误事袖乐施恩
2有何高山祢不能锄有可深水祢不能渡
3是袖使铁浮水而起是袖使海分成干路
4袖使软沙作海界限波浪虽狂不能越过
1袖不误事袖已许过我们有神还怕谁何
2我们的神专门处置人所认为不能的事
3是袖使日半空停止我们的神并无难事
4袖是你神大有权柄我们的神无所不能
1019袖不误事
5袖心爱你知你难处所以应许袖要照顾
6我们的神不能不义将袖自己应许忘记
7-我们的神不能失信袖的恩约永远坚定
8我们因信欢乐唱说袖不误我袖已许过
5我们的神充满怜悴对待袖的忠信子民
6</dc:description>
  <dc:subject>
1019xbws
1xbwsyxssxbwsxlse
2yhgsmbncykssmbnd
3sxstfseqsxshfcgl
4xsrszhjxblskbnyg
1xbwsxyxgwmyshpsh
2wmdszmczrsrwbnds
3sxsrbktzwmdsbwns
4xsnsdyqbwmdswsbn
1019xbws
5xxanznncsyyxxyzg
6wmdsbnbyjxzjyxwj
7-wmdsbnsxxdeyyyjd
8wmyxhlcsxbwwxyxg
5wmdscmlcddxdzxzm
6</dc:subject>
  <cp:version>1.1</cp:version>
  <dc:language>zh-CN</dc:language>
  <cp:keywords>投影</cp:keywords>
  <cp:category>投影</cp:category>
  <cp:contentStatus>索引完成</cp:contentStatus>
</cp:coreProperties>
</file>