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4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9FE0A0-52D5-6D3A-B610-6E7B8333E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A335B3-9E16-EFDC-2116-0EB752044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3DF1AA-C6D8-C620-AC3B-1C15389EF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091C-0B9E-453B-AC17-4CE9C9DCA3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9881EC-CE2B-E7CA-A1F8-988203377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22B11D-1FD9-67B4-847D-970BB02A7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D1FF-A2D4-483A-825E-C0A1A46EA8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622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61ABC-441F-34C0-BB05-177A67F78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30A115-1DED-DA42-D923-E4D1F415B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EB934D-AC6C-FE9B-7636-52238D8B3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091C-0B9E-453B-AC17-4CE9C9DCA3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33B454-B376-E131-3E7E-C0AC32D97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D971E2-0717-950F-A799-2C415F124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D1FF-A2D4-483A-825E-C0A1A46EA8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808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624CE88-AF65-C38D-C529-7CADF9CD20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D5CA66-4955-2E86-33C6-B65B1EDD0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0600D4-57FC-85E7-7E07-E8D25548E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091C-0B9E-453B-AC17-4CE9C9DCA3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F4FB20-207B-E84E-E885-737DD8A9F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A77952-C6A9-0FDA-B98E-0D2B68E06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D1FF-A2D4-483A-825E-C0A1A46EA8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38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E097B3-FBC3-7C73-3EC8-A32B7F2E9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4C4671-96B5-17C8-F7BB-7F3E21B87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A4DABF-AFAD-F3EB-C541-D56D4CD9D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091C-0B9E-453B-AC17-4CE9C9DCA3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9CEC16-54A2-FDDE-5961-8DBD76B24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593666-891B-F5BB-99AC-66E509983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D1FF-A2D4-483A-825E-C0A1A46EA8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055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4C1ED4-F418-2EA9-C0C3-96388011F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FA63C1-F9F2-6F62-685D-E9E86E016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042829-69B8-8146-3236-BB9DFCB37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091C-0B9E-453B-AC17-4CE9C9DCA3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A2C8CB-8945-EDC4-19FB-84124112C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D3A65F-E53D-DF42-F532-0FFC26EA1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D1FF-A2D4-483A-825E-C0A1A46EA8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444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D6A02-7079-5539-187C-9061D9D61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DE7E93-2F63-11A8-F713-0C4C999AE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A3CF47-4763-F588-4D6F-886650AF5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749B1B-10D9-EF33-4ADD-950C77F2A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091C-0B9E-453B-AC17-4CE9C9DCA3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0FEE2A-BA2C-E201-8779-E3B6F029D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A744A9-DEC5-D7DD-AAC6-B8DE7E0F4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D1FF-A2D4-483A-825E-C0A1A46EA8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525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2684B4-8F9B-28B7-2797-49316E9ED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404038-684C-478B-7F0E-04E785017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D3864E-A486-E24F-1369-FB46D9FAB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1E0362-79AE-12D2-A43D-0AED63EA14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A2F1B39-25EE-69EF-6E4F-5BE9930D3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ECAAAB-E373-D602-6267-3EC637D82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091C-0B9E-453B-AC17-4CE9C9DCA3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0B74923-7F15-2B2F-1B20-9253B60FB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B8CB8D-B6A4-83F2-F623-CB176F1CE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D1FF-A2D4-483A-825E-C0A1A46EA8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09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FF04CA-E3A4-CD88-EC33-E60503E07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D3E6BF-2208-9DF8-DBD8-87393B09A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091C-0B9E-453B-AC17-4CE9C9DCA3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52D9F4-F922-B148-0177-FE63B3CFC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92B7EE-992C-1DD3-DE03-706AA6661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D1FF-A2D4-483A-825E-C0A1A46EA8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71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F983C3-F91D-A35A-0B32-DF70202A0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091C-0B9E-453B-AC17-4CE9C9DCA3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BEB527-74A1-47CD-50C0-686989DD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ACC1D5-1007-D237-083C-23E79D831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D1FF-A2D4-483A-825E-C0A1A46EA8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996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115769-3072-CB2F-E461-7D49017D4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C80293-228C-E618-D92F-0BD0E7318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B85584-CA4C-A642-8523-E9EFD85CD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E30399-5909-9026-8DD3-8179AEC7F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091C-0B9E-453B-AC17-4CE9C9DCA3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454645-723C-686F-2709-198B17BB7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E8ADD9-9E47-1D5C-33FE-7A2690A86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D1FF-A2D4-483A-825E-C0A1A46EA8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31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2A685-3722-9CA6-9817-EF9632D81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0D55BF2-D509-5DCE-4035-BDBFBE7DA5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BC3889-468C-B208-2004-49E6BB000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BCCF8F-584E-26A4-8C16-8C5E03472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091C-0B9E-453B-AC17-4CE9C9DCA3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DC0102-BD2C-30C0-0A6E-57257A982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3D6528-84F2-E1A6-BBEF-230561AE4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D1FF-A2D4-483A-825E-C0A1A46EA8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26543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FA8774-B68B-1AD5-D2AC-38A653952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13F6A6-A63B-591A-5D35-9D0DFADB8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5CDACC-5838-88C7-89A3-71E6CDF240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9091C-0B9E-453B-AC17-4CE9C9DCA3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35089E-6AE1-F0FA-B325-D518D0F83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E6A206-21BA-4A5C-142C-5C4EB56C7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FD1FF-A2D4-483A-825E-C0A1A46EA8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56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5506" name="Picture 2" descr="1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0"/>
            <a:ext cx="9053512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1020.倚靠耶和华</dc:title>
  <dc:creator>Yihao Zhuo</dc:creator>
  <cp:lastModifiedBy>Yihao Zhuo</cp:lastModifiedBy>
  <cp:revision>1</cp:revision>
  <dcterms:created xsi:type="dcterms:W3CDTF">2024-03-10T21:18:45Z</dcterms:created>
  <dcterms:modified xsi:type="dcterms:W3CDTF">2024-03-10T21:18:45Z</dcterms:modified>
  <dc:description>
1020依靠耶和华
1-2若非耶和华建造房屋建造的人就枉然劳力
1-2英非耶和华看守城池看守的人就枉然傲醒
1我行若非神所悦一切将拆毁
2我所需要持守的只是一颗心
1我做若无神祝福一切都将枉然
2一完全相信的坚定侬靠的心</dc:description>
  <dc:subject>
1020ykyhh
1-2rfyhhjzfwjzdrjwrll
1-2yfyhhksccksdrjwrax
1wxrfssyyqjch
2wsxycsdzsykx
1wzrwszfyqdjwr
2ywqxxdjdnkdx</dc:subject>
  <cp:version>1.1</cp:version>
  <dc:language>zh-CN</dc:language>
  <cp:keywords>投影</cp:keywords>
  <cp:category>投影</cp:category>
  <cp:contentStatus>索引完成</cp:contentStatus>
</cp:coreProperties>
</file>