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DBD3-DA28-BC0D-0818-3CE104A3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E1F3B1-A2C4-F029-AAC4-DAD10AA07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69EAB-EE88-A527-EB60-01DE2BAA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CDD33-4E8E-B812-AD16-DF78D21D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B43D0-F897-594F-80E2-AFCA4F92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12622-7C1E-1108-5315-5B628586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A6F1A-7F18-92BD-5CCF-BB5C34EA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1F64C-B060-FA12-9E54-2ED1DC7C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02B77-C776-2BA9-4BD9-BDD94059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D490A-F947-4C1A-6AC7-EC439044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1A0E27-0C09-F9EC-971B-859DAEEF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D9CDD-0E7B-8DEB-48E9-30308E0C4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90554-C1D5-1C33-25E5-EB67D23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DA404-D01F-6BCA-8F95-53507BE1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FA91C-46F6-0147-C290-F628C1A5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1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9BD50-6C92-7F04-6249-61012E78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560A5-3801-17CD-9C39-CAED4D5A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125EB-52D6-85C5-8847-46B294B5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0C1DA-3F4C-609E-EF67-F4EEE07E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10BEF-99DF-DECD-5ABD-ABB30E0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1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F1DCA-544B-E126-3220-9CA06831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9B201-887B-2853-5138-F92B3A92F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27A41-3292-3C3D-D888-B5E59C56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468EC-7137-6FE6-B3E0-0BCC3172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57A4F-8997-DD93-D3D7-33033DF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1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1C610-02EB-7B2F-6FCA-7C6FA0B3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66A6C-D175-A30B-7598-CEA6EF307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5720F-42D3-BC4B-DAEE-76B4119E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5F51A-B2BB-A7AC-2B95-69DA3FCF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60878-AC69-F8F9-DA0E-C53F72B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4A8D7-90F0-832D-9D84-7D023197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2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58BDA-8EBA-83F7-5670-E2CD5CE7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55994-EF08-9B35-9FBB-36FF6E32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37716-19B7-7808-76B3-74F3F4D5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28ECF-AE6B-49A7-3D22-6771F46EB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0E77F-726B-308A-4876-0ACD87387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374266-4EDB-D3A3-88D5-4AD14F4C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DDE206-07A1-B56A-1389-EAC27390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139630-2BB9-ACFA-A7B3-9FF8980A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2EEB2-EFC9-A928-4F01-B41D5FF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37CC92-7C44-8D8D-3CF7-F0722171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8C3440-6B04-62E8-4C09-5F48509C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7E1459-9856-0793-F542-B9CF6F02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9720-C2E7-7482-3F61-E81C5A39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D218D-A5C8-17CF-C530-20075C2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7849F-446F-3C6F-461F-75342B25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4D22-62AB-5B26-0F23-7D5A5501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C894C-1D02-655F-9FE2-49B17E8C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A31B8-71CE-7971-0F1C-43BE6F1CA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D5B7B-075E-163B-CF1F-DAB868EC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6AC0D-523B-D8CE-9083-364AF68D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A5F2F-3AC3-631B-E76F-9B11B67D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9C46-4C3F-6482-B2E6-C0A716A5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C1622-4646-7867-005C-B486EA2D6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3094F-A17E-9816-C307-83934C07C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B06B4-1011-2483-04D3-D34D3668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64BD3-1110-06B6-D471-D5EB9021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753B2-E853-10A6-3E49-72D2F638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189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53B7E9-96E7-464A-9F4B-2D023C47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A5585-0AD4-D8EA-D4D1-0F7FD143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25B71-F135-D6BE-BFA4-38E2CA9AF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B844-370A-47E7-96BD-B32B3EDD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469E8-32AC-2367-8ED6-1F8F41EE1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0CA3B-5422-0F1E-51A2-C95C58B64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6A82-9F4E-416B-B8D3-9E3A65DBC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530" name="Picture 2" descr="1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1021.主真甜蜜</dc:title>
  <dc:creator>Yihao Zhuo</dc:creator>
  <cp:lastModifiedBy>Yihao Zhuo</cp:lastModifiedBy>
  <cp:revision>1</cp:revision>
  <dcterms:created xsi:type="dcterms:W3CDTF">2024-03-10T21:18:49Z</dcterms:created>
  <dcterms:modified xsi:type="dcterms:W3CDTF">2024-03-10T21:18:50Z</dcterms:modified>
  <dc:description>
1021主真甜美
1信靠耶称真是甜美只要信靠主恩言
2信靠耶称何等甜美只要信靠主宝血
3信靠耶鲶确实甜美污秽本性即停止
4我真快乐我信靠祢袭是我救主良友
1只要站在主应许上信靠主藩福无边
2只要凭着纯一信心能洗罪污白如雪
3得着耶称得着一切生命喜乐和安息
4我深信祢与我同在从今时直到永远
耶称耶称何等可靠多少事上已证明
耶稣耶称宝贵耶称愿我信心更坚定</dc:description>
  <dc:subject>
1021zztm
1xkyczstmzyxkzey
2xkychdtmzyxkzbx
3xkynqstmwhbxjtz
4wzklwxkmxswjzly
1zyzzzyxsxkzffwb
2zypzcyxxnxzwbrx
3dzycdzyqsmxlhax
4wsxmywtzcjszdyy
ycychdkkdsssyzm
ysycbgycywxxgjd</dc:subject>
  <cp:version>1.1</cp:version>
  <dc:language>zh-CN</dc:language>
  <cp:keywords>投影</cp:keywords>
  <cp:category>投影</cp:category>
  <cp:contentStatus>索引完成</cp:contentStatus>
</cp:coreProperties>
</file>