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02B3-CE81-491D-F7D7-3B867BEE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180E-4C14-332A-7021-1E93DFC6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6426-3783-7F57-E995-1FE1C99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EF54-C1AE-8052-749C-417A9294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A9F5-A437-E4D8-2D9A-EC0E12C7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6E7A-901B-9B15-DF3A-005C17E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37BEF-3FAA-1457-1352-5547E2E3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436B-F0E7-7295-8458-1EFA520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38157-9118-D42B-6E7B-703380C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45C3B-9823-56F9-B758-224FECEA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7903A8-54C9-2D2A-8EBF-B6B26B211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EAF00-7DE1-C6DE-DA0E-C0DF0228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D7869-B852-E330-7C35-BECC2227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D1170-B2A5-8FD9-36F8-417FC62F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2A9B-CDA5-5F17-A9A4-26C5C95B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6EE0-CD96-F7F1-FE83-5FCA5C46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0D9CB-BE2B-F43C-1300-64D6005C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B39D8-16EC-589B-6AF5-8CAF65FE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C8D2F-5BA0-5C8D-6C53-E74B677B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66E6-7CEE-8F03-339F-6A96982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64DF-799C-983E-D118-65C9E933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944DF-1280-CBD5-7FFC-D32BE544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139D8-C543-4510-6D56-2FB34366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6761-9753-EA7C-EA9F-8063A9C2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33B1B-8E33-02FA-73D7-6DD50FF6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33136-FE0F-0214-2632-28D2B5AB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07DC-01E9-F166-854D-BB622B71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8B59-97F6-5F5B-4485-B5D4C4E6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45545-0FED-44D1-E29B-76BB4BE7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7444E-D2D3-DE1F-021F-92C4113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B477E-131F-E4EE-3D94-B92C4E5D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AA90-A7BA-2B26-85F8-32584C0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C7FC-F681-40A4-2BE9-57376287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83BA5-5CD4-C31A-01E9-FF7390BB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D254F-AA22-74EB-203F-FF525133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728013-7DAA-473B-69AE-B0D34CEE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AD5CF-9773-F89F-0E87-B66299AB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41A8-45F4-F0E4-D04E-E08AD55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281B9-2BEA-87BA-F68B-76D3497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B234-0942-7A54-3E3A-18030C1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A8F73-B950-7073-61EC-AD392BC0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A4CF1-4C78-3599-8780-0024B0A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C4341-878E-E84F-7208-CE1F0C89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8BA3E-9ED5-EF27-18B1-2CFA728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BFC33-90C5-ABBD-2D99-F2D7A9E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7D105-3416-A143-C955-BF1C502C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93300-F333-00E3-697F-D8FF5CCC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0CCD7-5685-0CAA-B8E1-EAC6770E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1DF3-8E8B-4C78-86E5-63782894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30FE1-BABA-C72A-6FC2-385E462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AB64-6CB5-2ADD-6767-B948BD4E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F4DCA-CB42-07F7-851A-5C80E43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A013-721B-FF9B-BFF6-521A3CB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F02C79-4AA0-4A34-CCE1-4A6D95AC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BADDF-DFDD-537D-713A-3455CDE3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DF2F4-9E0F-2AA6-07C3-394323E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EDCF-42DC-7058-F763-F4E69ACD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0BAF-D65C-1BF5-7696-FFA4C0AE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42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0AD8C-473E-C0AC-1767-E7365A60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31A17-3958-E661-C5D9-32F73A6F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ACEBA-1D80-7CB5-1F15-05E70EF0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C9AA9-EA91-73DA-1DA6-A09D1F27B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23EFF-18D0-2A76-EB81-A08B299F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675" name="Picture 3" descr="10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1026.主是我的牧人</dc:title>
  <dc:creator>Yihao Zhuo</dc:creator>
  <cp:lastModifiedBy>Yihao Zhuo</cp:lastModifiedBy>
  <cp:revision>1</cp:revision>
  <dcterms:created xsi:type="dcterms:W3CDTF">2024-03-10T21:19:12Z</dcterms:created>
  <dcterms:modified xsi:type="dcterms:W3CDTF">2024-03-10T21:19:12Z</dcterms:modified>
  <dc:description>
1026主是我的牧人
主我的好牧人啊祢为何不回来袭为何还不回来
牧人啊易晨已过天将黑暗祢的羊要祢把他归回
我的牧人哗我的牧人怎不见祢祜为何还不回来
羊群在旷野中要被荆兼豺狼威吓得不到安息
我的牧人啊我的牧人怎不见祢袭为何还不回来
1026主是我的牧人
袭的羊群有的被豺狼所残害有的已被搬和被杀
祢的羊有的被迷感离开羊群像惯在旷野里的野驴
我的牧人啊我的牧人怎不见祢祢为何还不回来
我的牧人怖我的牧人请听羊群的哀声来吧来吧来吧</dc:description>
  <dc:subject>
1026zswdmr
zwdhmramwhbhlxwhhbhl
mraycygtjhamdyymbtgh
wdmrhwdmrzbjmhwhhbhl
yqzkyzybjjclwhdbdax
wdmrawdmrzbjmxwhhbhl
1026zswdmr
xdyqydbclschydybbhbs
mdyydbmglkyqxgzkyldyl
wdmrawdmrzbjmmwhhbhl
wdmrbwdmrqtyqdaslblblb</dc:subject>
  <cp:version>1.1</cp:version>
  <dc:language>zh-CN</dc:language>
  <cp:keywords>投影</cp:keywords>
  <cp:category>投影</cp:category>
  <cp:contentStatus>索引完成</cp:contentStatus>
</cp:coreProperties>
</file>