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ADEA3-92C4-103C-7DBA-D606C865E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49C93A-A19F-6831-4248-847E4453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5AFDE-1370-BC18-35B0-40860932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E2300-E1C0-C95A-F953-2FE7391A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D1B0D-6233-9D10-F9FD-8208A596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2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F6F3B-87B0-53D4-AB69-CC932A6B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462BAE-E6F9-3EEB-3BCE-151D530B8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06B08-8148-5C22-6AAD-7110D703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8AF89-C2B7-418A-FD72-2CC53C42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9A157-12F1-81DD-FF35-A2A49632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9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8F68AA-1CC0-3107-767F-76C67FED1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64DA96-6196-5CA2-FD8F-CCAB2628B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B2883-ADF1-FCF9-BDB4-7FD593E1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30F82-267C-C162-985F-E5289869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FB131-D939-B274-1128-1553D1A7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2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C205B-66F8-2DA1-77E7-FAEC1B25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C5147-CBAA-A8E8-153F-3E26EEC4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11ECB-6C21-A9E2-E918-7087A89A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0CDCA-483E-5621-6A4C-281C5177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B9C6C-B46D-058B-929A-C52D59BB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56B56-6EAB-05FB-F41D-642A3D7A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342A3-2C75-EE3B-94F0-B02B6E6F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5B40E-E008-A01E-8C5A-D2022716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A42FC-B4D7-B550-B53E-61F938B6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E653A-AD65-467A-CD9A-091805B5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5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D2609-3FFE-19D7-1A36-DFB028D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E34A8-A74E-0EC2-2966-BA2B3C787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AE0C3-CD2D-FB75-B4D3-AA8291EE6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3FF5B-49BE-60B2-23B9-FD65E892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A7F57-2618-53CC-82F3-EF8DAEB1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F88D3-A9AD-BD46-992F-4A19C494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73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C4C6A-E679-E051-78EA-DEDCC8A4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13FBC-8693-2949-128B-454BA697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8B9CAE-02DF-3718-C121-A1E2F3BF3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CF2AF4-EFEF-CE69-3748-B3E08F3BD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E9E4F-6CAB-645A-981A-9DE71A9F4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436C7-C2A0-F301-0957-A281C8ED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EF8C57-29C2-2D92-64CD-96BB80CA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A28C48-7491-6B56-3700-23B6D1F1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1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B0FEB-DD5D-BFD0-307C-4C2A943D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D1B511-DC15-EC9D-C218-F7BFFF2D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E0390-2E3D-8F00-81C2-C79AE1E4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50B19-6009-C253-1815-46C82E3B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8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A36155-8913-A744-57B1-F3E2E73A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084D4-35B0-02A2-083D-9372DE6C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38033E-4BF2-C573-14DE-478B720B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8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0E95E-328B-A346-DC33-87245824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AB2E2-5C13-B415-3EC1-83A7A4305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3E635C-5C84-D4FA-BA83-ED1846717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A8762-2281-D0D6-BB0C-8966CDF2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71CE2-2408-5FFB-F62B-532B396F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A8D9B-E188-9F32-637D-F093E2B1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3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C311A-24E8-9A6D-A220-FDFEAA54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ED7F20-9992-0AFC-3FAC-11FE93A60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4984C-AFD6-BC65-46A5-012675966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77792-C383-35FF-2485-C3F98BCA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F6918-1744-13BD-24BF-FAF8B9C1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54617-ED54-3CE4-EE74-28FE19A4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504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D8AB11-20FB-1D5B-92BE-DC4AF7A6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8EC2-2024-F00F-8DDD-0FC526C75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B4E05-77E1-D1C2-A01B-B6DCB96A1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64BCB-B795-CF9B-2DD2-03277D3F6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00A37-7603-BBE2-ABBB-851235267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4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674" name="Picture 2" descr="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1027.惟要主</dc:title>
  <dc:creator>Yihao Zhuo</dc:creator>
  <cp:lastModifiedBy>Yihao Zhuo</cp:lastModifiedBy>
  <cp:revision>1</cp:revision>
  <dcterms:created xsi:type="dcterms:W3CDTF">2024-03-10T21:19:16Z</dcterms:created>
  <dcterms:modified xsi:type="dcterms:W3CDTF">2024-03-10T21:19:16Z</dcterms:modified>
  <dc:description>
1027惟要主
1我本无法自已得敢惟要主惟要主
2-世界虚荣我愿舍弃惟要主惟要主
3我心愚昧易受迷惑惟要主惟要主
3招标招模芸沥樵
戛芜数罪惑四面攻击惟要主修要主
1主为我罩受尽痛苦仍身救我十被垢
2生窑所有不能长久再熹几时一葬罢
3走明野路崎岖狭窄又有恶魔尽力逼复'二查，
1主也应许赐我永生惟要主惟要主
2天堂福份永远窖留惟要主惟要主
3靠主救恩都能得胜惟要主惟要主</dc:description>
  <dc:subject>
1027wyz
1wbwfzydgwyzwyz
2-sjxrwysqwyzwyz
3wxymysmhwyzwyz
3zbzmylq
jwszhsmgjwyzxyz
1zwwzsjtkrsjwsbg
2sysybncjzxjsyzb
3zmylqqxzyyemjlbf'ec，
1zyyxcwyswyzwyz
2ttffyyjlwyzwyz
3kzjedndswyzwyz</dc:subject>
  <cp:version>1.1</cp:version>
  <dc:language>zh-CN</dc:language>
  <cp:keywords>投影</cp:keywords>
  <cp:category>投影</cp:category>
  <cp:contentStatus>索引完成</cp:contentStatus>
</cp:coreProperties>
</file>