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1D00A-6EC2-5B12-28E4-8BC1E0D51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5BD28B-F4D0-4D82-7C18-3AA6357E3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328BA-0D41-7CEC-C363-221A35B3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A2E0E-629C-48C6-9D34-814834DA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41D78-5365-8467-423F-F9E8ED2B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4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D5E06-B338-10C6-36EB-42A36E00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7A5E3F-6475-73B8-A9C5-0E99B12A6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ADBF7-6F82-2480-CBE5-3C29841B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3B226-F45A-5EB8-23B5-675B06A9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F36B4-EE75-A993-FEA5-5DC76778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8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B1A758-D5A0-7B13-6978-30446998A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604DD-DE06-F10E-6BE4-1938848A6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5BD48-ACC3-C191-27FC-7B4033DB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D74DE-BB19-3B47-93EB-B56D6764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5F032-F121-0DA3-4CAD-B191EB2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3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B9F5A-84D2-51E1-51D9-C289EA20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C9C27-9EA8-E623-20F9-CEFBB53D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1D002-BBB0-6A24-4C8E-BCBDACA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09193-537A-A3CB-6675-388A1C8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BA638-7149-6AD7-F408-55EE3069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2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30921-D0E2-3605-C3A6-869F0696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B09C2-AD69-C779-273E-CB96088E8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5842E-C63A-2E27-5725-1BE9FB45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7CCBA-A7C0-703D-1D76-1796C6A1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3F70C-6402-DB9C-5F1B-7789EC27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7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E9D39-EDE2-50FB-28A1-0FC10F6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030A-B62E-E4E1-B61C-16E0BF8C3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75DCE-0FD8-3006-AE5F-9F1BB206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3C858-5A76-B734-7AAA-B61843D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B1B41-222C-C68F-3E9F-9274B747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026E7-E85D-E70B-8CA8-81F0313B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AC298-B470-EA5C-244D-80EC0788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4057D9-E7D8-11D2-390B-A4F9AF58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8093F-DE63-D24C-06F2-F66AB3973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DBDCA-9FE9-ED36-C4BB-0298D1D4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65524-603C-8103-1E0A-DFCE356A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9055FF-25FD-679A-1F01-0DBB7A22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53B8A-9FC7-04ED-5414-0A2FC068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42DEDF-9970-83BA-36B8-D5569CF7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5A37-311F-A840-AA9D-83535CC3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87F85-BFCB-0691-4A8B-F95946A7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1C3D16-32F7-60CF-29D1-940DA0C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25B17-2700-C84A-51AE-14A85AFB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4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A2FE1D-E873-39D3-9366-7DDA0462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6D754-96B8-E88A-7F20-0CF4A8C7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3354C-767D-8424-2A66-B6EFE6D4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4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9D301-01B0-FF6D-E84A-148E677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61366-C949-93C1-2CB8-0D4C11DA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27404-95BA-08D3-2BDB-5603F6E6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24BCC-61DF-003E-71CD-910A555D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E7C00-B1C0-5351-365E-F252347E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645FE-0123-4B85-DD19-0757B9C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2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52E8-ED74-5E71-03A1-9A77CE78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F8D17-25A8-5035-60A0-F45F12E0E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F93C5-184C-9401-B761-7435B13F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12626-B9D6-DDA2-1ABC-1CCD6753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98498-4642-76BC-88C4-D2DBCE0E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B9368-108E-E75E-CB28-F5C1EA28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491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603A6-12E8-6B14-2876-B5935CF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0A4CA-BD19-CDDB-A9EE-B7E154AA0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70E35-D82F-1EB8-8296-41E665E9D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7C4CE-C954-4735-FAFA-2959DCB2B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7D5BB-829A-475A-A515-657BB1177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818" name="Picture 2" descr="10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1033.祂已做成了</dc:title>
  <dc:creator>Yihao Zhuo</dc:creator>
  <cp:lastModifiedBy>Yihao Zhuo</cp:lastModifiedBy>
  <cp:revision>1</cp:revision>
  <dcterms:created xsi:type="dcterms:W3CDTF">2024-03-10T21:19:43Z</dcterms:created>
  <dcterms:modified xsi:type="dcterms:W3CDTF">2024-03-10T21:19:43Z</dcterms:modified>
  <dc:description>
1033袖已作成了
1主曾对我说忧愁不该属于我
2主又对我说你耐安息
1这事袖已作成了作成丁
2这事袖已作成了作成了
1大山要挪开小山要迁移
2旷野要开道路沙漠要流江河
1袖的旨意不能拦阻这是袍给我的歌
2创始成终的耶和华这是永不改变的歌</dc:description>
  <dc:subject>
1033xyzcl
1zcdwsycbgsyw
2zydwsnnax
1zsxyzclzcd
2zsxyzclzcl
1dsynkxsyqy
2kyykdlsmyljh
1xdzybnlzzspgwdg
2csczdyhhzsybgbdg</dc:subject>
  <cp:version>1.1</cp:version>
  <dc:language>zh-CN</dc:language>
  <cp:keywords>投影</cp:keywords>
  <cp:category>投影</cp:category>
  <cp:contentStatus>索引完成</cp:contentStatus>
</cp:coreProperties>
</file>