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A0F2C-0383-5E90-229F-9DD54A2B3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4B4F5-142D-902F-F306-F37A6C7E7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41B9A-EBEC-1F15-DE4E-713FB228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E190C-88DD-7628-B1D1-EB148582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233A2-DBE8-C5A2-41E5-C4876369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2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BCEDA-F1DC-7603-DD8C-AECD6DE2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74FD2-E1E6-8F00-C75F-AA1C3941E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183DF-A30E-DD3D-BCB0-3688E9E4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2615C-A485-961C-352A-E3AA00D1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A9165-DB9D-A034-C9F0-D9945E3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6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339AEE-6F8C-496A-2F1A-3FA82E998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3126AC-EFE3-9705-0E8A-6893AE1F5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6C6B6-D084-F7D4-AFF7-A0BA9DD8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5E5D1-E627-729C-F895-5F9B9617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2D45A-C85F-3711-5DB3-6EED03CE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4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636E9-42E4-3FAE-2B98-38FA83BE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174C8-3219-C100-1A0E-565E499EA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F96F4-A4F7-5C65-2352-9F37F703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1DA08-BFBD-BE25-C0D4-C0F2666B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A9B22-44D3-FBBC-05DD-CA24038C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C79FE-7AB6-B420-92AF-AB84221B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FB6E4-7F42-07F4-B2F7-42F225362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BC8FB-3C22-C764-F0A3-E891240A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A9F88-C0AC-6A92-1A32-18A7E2E6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2750F-F8E3-D073-382B-A2FEA77E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3D32F-1ECB-27B0-C528-28A75123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C296A-F978-35A0-815E-DEA0FADF3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6A63BD-0CCF-7BC1-8558-09351CB7F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3073B5-B0FC-8549-470B-24C26EB5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8A507-A021-9C71-D6B3-19078FC0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CB1FD-6194-A22B-920F-F025E481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9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67145-EA6B-44E6-860F-57D34CFB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C1DC8-07A3-1C53-3B55-5537D0252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795436-AC97-8869-0A9F-5818DADB9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17CFD5-2D1B-ED0E-F2B1-212B35E63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515BEE-C391-10CC-C212-D5982E165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292C8E-E5CB-2234-8E47-094C6DFC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931133-0138-BC4D-411F-08BAE257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CE8F0B-D684-9968-58D6-53003D9B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1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61D87-153B-65DF-9BEB-52BCD3AE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2ED692-EB84-8EEA-24F7-B30DB44E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C98C35-3308-6077-6862-79DD9E69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1B5074-0399-1186-1E47-D9CFF8B9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4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DFE076-422E-C419-E5F8-7E85A413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F1364E-84A8-24C7-92E3-E63F00C4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FD3343-5895-27F3-562D-D0B51139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6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62712-6BF2-CB43-AAD7-E97CAA9C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56951-16C4-0768-A643-E919FF56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B856F9-4792-1FBA-247E-6ED4F909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883BE7-9F0F-6F94-4353-ACF62CED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DF75A-8B37-40A6-7067-2728B303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CF8F9-A0A6-E62D-0D3D-483679C6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3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64E56-BF8F-0742-D306-2BE86AEB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E470E0-15D6-4C9F-CF17-67DF80E0B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1DD713-F3D1-5681-0E22-2B9FE2D05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A39CF4-D0BD-74CA-582E-4652B91E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F377C-1F9D-50D4-6266-1128CC0E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52258-81ED-A3DE-3507-2C386FDC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898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5D8C96-F688-609E-7CD4-B8CAEA65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0252B-5352-81C3-F94C-6CC8E9198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FE429-8E40-9EBE-04A7-DE6282D50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5C0BF-10FE-CA2A-DDDD-3F8F1C080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8C6B3-8879-F374-0BCE-A56407A0B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4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842" name="Picture 2" descr="10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0867" name="Picture 3" descr="103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1034.亚伯拉罕的故</dc:title>
  <dc:creator>Yihao Zhuo</dc:creator>
  <cp:lastModifiedBy>Yihao Zhuo</cp:lastModifiedBy>
  <cp:revision>1</cp:revision>
  <dcterms:created xsi:type="dcterms:W3CDTF">2024-03-10T21:19:47Z</dcterms:created>
  <dcterms:modified xsi:type="dcterms:W3CDTF">2024-03-10T21:19:47Z</dcterms:modified>
  <dc:description>
1034亚伯拉罕的故事
亚伯拉罕七十五岁离开故乡不知道去郡里
路在何方但神已向他发出言语
立刻起程迎风雨顶骄阳经过了帐棚的生活
又经过饥荒但他始终信神是他永远的保障
1034亚伯拉罕的故事
耶和华因其信称他为义把他带进藏福之地
美名传万邦亚伯拉罕我们信心的好榜样
还有他的见证记在圣经上信心的伟人
多国之父他心中盼望的是另一个家乡</dc:description>
  <dc:subject>
1034yblhdgs
yblhqswslkgxbzdqjl
lzhfdsyxtfcyy
lkqcyfydjyjglzpdsh
yjgjhdtszxsstyydbz
1034yblhdgs
yhhyqxctwybtdjcfzd
mmcwbyblhwmxxdhby
hytdjzjzsjsxxdwr
dgzftxzpwdslygjx</dc:subject>
  <cp:version>1.1</cp:version>
  <dc:language>zh-CN</dc:language>
  <cp:keywords>投影</cp:keywords>
  <cp:category>投影</cp:category>
  <cp:contentStatus>索引完成</cp:contentStatus>
</cp:coreProperties>
</file>