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35F4-FBA9-2842-89E3-F74BE000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C6340-7BB2-25BF-40D7-E1670CE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BFBE-25DD-8F11-5907-9F50C1E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A3BFC-E929-6F25-5E61-1A3C661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8684E-FC2D-D478-0EA8-D81AD45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5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519F5-8CA4-8F59-C121-62B70AE7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AB330-D2B9-5CFE-BE42-60503955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DA377-E62A-9F65-54C0-49A19C1D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25F49-BEA7-4D8E-765B-F8397B43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9FE82-87E2-8332-3340-7E176376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5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C7679-DF8A-A904-FEEE-59E4455C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445DAB-5FD7-70AD-9145-AE1F3E00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3C2F7-1448-64FA-D18C-E51C07E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41C3E-0B06-78D3-DE29-AB5C642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46B5-2298-0CE9-C86F-C17617D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F93E2-43BC-074E-7794-304F02E5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86A9-47B8-AB39-77F3-83BAF628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76D5F-7499-1A14-57DF-4631CC57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FC921-7AD1-DC4F-D7BD-6EDDC3D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FF8C-56C4-463F-752D-6E82B2CD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9189-5499-5EFB-EBAC-BAB6B729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ADBE1-01D6-A953-DEC3-09DA98CB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A1C3-DBA3-DBC5-E987-DC717E76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3CD66-DB0C-E1EC-316D-4F5052D0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1B1DD-9381-A717-5948-A1C900E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5E192-F561-F855-757D-EDBA15DE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F0E7-4647-309C-6E65-395E5D34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63DDE-604D-96D3-6EAD-0759598C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85D3E-9B36-8B1A-9BEE-8F24934A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0D25-7EA6-6353-A0D0-52C9377E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EB58D-1F99-778D-B566-054E316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389B-146B-EC90-40CD-E2C7F3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C9EBA-773A-894C-7B6C-7AA0240A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C5D16-7395-6E3C-F44D-16902B49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E5EC4-3D7C-AD3A-3613-5D57EC1E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44A81-126A-C8F9-C778-35E857D3E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BADF2-EA9A-5812-6389-7498CEA9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A6DC2-A898-E5A5-C12B-96935E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F3846-2DE8-E5DB-9172-54FD950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CC826-69E4-1482-83B3-C9B2BB1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49BA4-DB5D-66BE-1399-8F662011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A5304-494B-1724-6A8F-29EE60AC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160DEA-FDDA-4206-3C9D-DAE6C980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EC9B64-C9C2-0958-7196-7462BAC1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F95907-B15D-F3DD-EA75-EC836993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3A979-5765-3BA4-1270-64D941BE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8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A9D92-F13A-3EF7-35AC-6EB6CD67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C7F2-513F-1C9A-DBC9-95B911DE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A00FC-5B9C-A6AC-7544-B22343D6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235AF-769B-981D-4473-E50A9D45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C49BA-B02C-3D56-8E20-623F0664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A4121-FA6C-C87F-DE54-CAF3337C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04F7-B784-6832-933F-EE4D3587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98745-1D0A-E66B-FAFA-E03D557E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69CDA-5DF0-6037-9FE7-009F67A6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88BB8-822C-0E8C-52AB-13F8A0C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C5F98-0F63-2A2F-2D0C-C9DAE495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F1BBF-A267-368C-D166-6DCB5BB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99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2065F-E5C7-8132-3FFF-3BF9AA21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4FA71-1C5D-06DF-430E-7E770B79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83D19-45FC-598F-7767-916CA6D44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EC0C-F8D4-4020-9CE9-A9BC14035C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09A4D-7F5D-6E95-4B0C-5DF88821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4E111-2CF2-A5E8-1219-11AB872E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9F64-273C-433E-803B-BA1D5FB56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890" name="Picture 2" descr="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1036.希望之星</dc:title>
  <dc:creator>Yihao Zhuo</dc:creator>
  <cp:lastModifiedBy>Yihao Zhuo</cp:lastModifiedBy>
  <cp:revision>1</cp:revision>
  <dcterms:created xsi:type="dcterms:W3CDTF">2024-03-10T21:19:56Z</dcterms:created>
  <dcterms:modified xsi:type="dcterms:W3CDTF">2024-03-10T21:19:56Z</dcterms:modified>
  <dc:description>
1036希望之星
在我的心中有一颗星星永远闪亮在我心中
不管有多少乌云遮盖天空我仍然要努力前行
人生似一次跋涉的过程大地遍满我的脚踪
路上不管有多少艰难险阻我要挂主救恩夺胜
主耶称袭是我的希望之星我要向祢唱诗歌颂
主耶称祢使我的心灵苏醒心中的爱和渴望愿祛完成</dc:description>
  <dc:subject>
1036xwzx
zwdxzyykxxyyslzwxz
bgydswyzgtkwrrynlqx
rssycbsdgcddbmwdjz
lsbgydsjnxzwygzjeds
zycxswdxwzxwyxmcsgs
zycmswdxlsxxzdahkwyqwc</dc:subject>
  <cp:version>1.1</cp:version>
  <dc:language>zh-CN</dc:language>
  <cp:keywords>投影</cp:keywords>
  <cp:category>投影</cp:category>
  <cp:contentStatus>索引完成</cp:contentStatus>
</cp:coreProperties>
</file>