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556A8-0ED6-7DB8-6241-D9706E1DC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013AE-5278-9FD0-F8EC-094AC3973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2518E-77B4-C23C-3BE0-31E61886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31707-B7D9-2CB4-01D8-76ADC19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B26BB-E967-F0A1-D5E5-A0AFDBB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9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7C41D-5573-B495-0298-E7ACC4BC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2E852-30CD-1A26-877F-6AADEAD9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55391-C582-B162-C158-FC2A5B1E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9F5C-32CB-302C-8700-72A5994D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1F222-CB42-DCBE-3010-AD68B0C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984F87-2F23-8ADD-A535-6736B51A0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63A88-FD22-DBCA-51B5-78F05124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04627-72CA-513A-25F9-1FB63FF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32F-6CE6-A7A7-5B2C-E7F4C45E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9518E-38B2-9353-0BA9-68D0329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F247-1ACC-8B7A-430D-BEC2F7B6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DB4D3-D871-D93A-BB94-FFEA4534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2D32F-04E7-ADF9-1DEF-3EB93550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4D9B8-B44B-B09B-9EB4-E957DE31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789D4-09C8-7C71-8E7B-E1B42D0B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DC65-07BB-B7D4-A651-0955F660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D1F82-7F94-46AC-8257-DBE886AB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79D4D-5254-7ECE-5A48-73CDA11B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580CC-5EE2-CAFA-97F2-5B300986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D06FF-8912-86DB-B41F-4C776A9F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7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698BF-2F34-ABA9-41C8-64BB51CA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BDE03-BE78-1685-C5CF-E13540A4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1ED3D-9F3F-9810-483F-F4104C35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585891-D5DC-08B9-3F9C-82EE08CD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51B03-EA78-78BA-6F1F-240CC8FB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8B11F-4D63-F546-8E2F-AE1240C7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7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8E211-41EC-FC0F-5E13-2C9C7780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2ACB0-0542-1910-A6BD-C4D31006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798DA-FCC6-EDEE-073C-53C745C8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765932-42FE-D453-85A2-E8F431EEC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1C28B1-D293-DCC4-5B1C-B1C912E0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CA8A5B-E844-BA38-3C6F-4F1A833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483FBE-00C1-FE28-DBB4-4A72E787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48CF71-4EBC-F802-AED3-6C2C4BF0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5262A-1CC1-FBF6-BE6E-0A9D12CD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1E0A33-DEEF-A19B-A21F-A46AFBEE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2E2E08-26C9-FF16-4E62-58BD4D32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51C77-40C6-5523-F816-298B6A91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1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1A84D-07F4-E8CC-4ACC-65574405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C13397-D57F-88F9-7B29-81E8799A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737EA-02E2-50CE-C4B6-E321D04B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7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C5F6-013B-873B-CB45-9C813D40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4295F-1A32-A26C-1D5F-A6468D4A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7F16A-40BB-5D4A-3023-1FEA26D5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96F18-6693-49EE-F4B5-A9385ABF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3C74C-0BE4-D6BF-F8B4-8EB90A67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730A6-3FE6-A63F-0A61-01E6E9D9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E6006-0DBE-7A5F-B470-B2AEA866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795479-9408-1812-55AA-517E6130A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25A9C-71D0-6D7D-FB4B-581F1FBC5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648E9-30FD-0196-3779-840ABD7D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57A73-7D63-5161-CBCF-27F44299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43255-403B-F26A-E799-19B4623B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706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64C4-95F7-FAA8-A35C-AE53CCB7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A2450-F182-0924-3E50-4EBE6388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D5D6E-936F-072A-0639-C191716B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A9404-D77B-4AEB-8A16-428E29F81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3AA60-1619-F8BA-5DBB-C1005C27E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62" name="Picture 2" descr="1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1039.我向神仰望交</dc:title>
  <dc:creator>Yihao Zhuo</dc:creator>
  <cp:lastModifiedBy>Yihao Zhuo</cp:lastModifiedBy>
  <cp:revision>1</cp:revision>
  <dcterms:created xsi:type="dcterms:W3CDTF">2024-03-10T21:20:09Z</dcterms:created>
  <dcterms:modified xsi:type="dcterms:W3CDTF">2024-03-10T21:20:09Z</dcterms:modified>
  <dc:description>
1039我向神仰望交托的时候
我向神仰望交托的时侯我就安然躺卧在祢的怀
中我向神仰望交托的时候我就安然躺卧在祢的
怀中观看祢奇妙的作为观看祢奇妙的双手
袭不作成这事就绝不罢休祢不作成这事就绝不休息
观看祢奇妙的作为观看祢奇妙的双手
袭不作成这事就绝不罢休祢不作成这事就绝不休息</dc:description>
  <dc:subject>
1039wxsywjtdsh
wxsywjtdshwjartwzmdh
zwxsywjtdshwjartwzmd
hzgkmqmdzwgkmqmdss
xbzczsjjbbxmbzczsjjbxx
gkmqmdzwgkmqmdss
xbzczsjjbbxmbzczsjjbxx</dc:subject>
  <cp:version>1.1</cp:version>
  <dc:language>zh-CN</dc:language>
  <cp:keywords>投影</cp:keywords>
  <cp:category>投影</cp:category>
  <cp:contentStatus>索引完成</cp:contentStatus>
</cp:coreProperties>
</file>