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444F-91A8-27D7-62B6-0F34E7AF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C91B3-7BA7-B459-5024-88F416FF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73D6A-DE24-D339-CCD6-2991C6D9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4E4D-6D27-B02A-5901-EAAED58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D5DF-3433-A37B-C9AA-EB57BF18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6C27-5788-BD50-349C-723E6BB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B1DE9-7C1B-B96C-F479-7C309BA3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645B-AD6C-6E1B-B94C-12B6E08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4D6C2-DA1A-B0A1-4DB3-011E0337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C02EB-14C8-2D26-F5B3-6E5F1D4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2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ADDDB-ACF4-54D8-989B-49D0BA8E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40E17-CEF3-A1A6-F2AF-1ABBB17C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7DB4-801D-E58F-4F31-AFF00851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1FCAF-6250-708E-497E-2274FF8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16AEE-B08F-04B6-BD49-EE96D15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17A2C-C4F9-6662-786A-2D70C03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6573-F97A-A0C3-CB01-40AB47A7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CBF26-BABD-F794-8879-7581E38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BD00-D0F8-B2F3-CE7C-E132FDA0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2498C-CB7B-9AD2-9835-C7C979CD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EC5D-8F3F-06FA-3C9E-E39BB7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8971B-A14C-45D8-A277-B4E525E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FE84-6BC1-B3F6-98B3-59DB115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63EB6-DC9E-0269-11C5-61F8577C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37F52-2B2D-EB29-2319-1841A7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2DF5-9232-FD22-FFE6-0297F5FF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0ECFC-B4F5-952F-8B4B-5FFE96AE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9370-88E8-5CDD-30F2-D4CF920A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64C9F-BE60-1C6F-854A-97D7F8C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7C8FE-1F30-1559-D601-162D9B34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861C-E0D7-30B2-161C-30A95FA7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2346-C7A3-0EF7-6096-55BA82E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68326-A9DA-E4A1-8E83-383E8F6A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7336-08CE-0DE7-29B9-8DBEC1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1926A-D5E7-D0F5-4A8D-D197F8C23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06E071-41B5-6F8C-52AE-5596DF15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9E5AE-5F83-73F6-295B-2AF49742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6521F-6A7D-26FF-FE0D-3D449867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C5F44F-2144-CCA0-77F0-20B4A2D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41FF-85CD-8A6F-6CD8-1E3FB1F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D6E62-E2CF-3F1B-0721-850099F0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145F6-78D0-3667-65C6-40ABF050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AB7F88-D166-17C8-5415-AA8512B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2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9B1C6-A5DA-49E2-EBFC-E095799B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E1381-98F9-9242-29D9-23FDA93F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C4EE8-D2DF-8357-7B82-E4DFCDF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DDE8-F9E0-5F26-1D47-69B7F30F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2D3E7-2220-DA5F-B967-A9BDB0F9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6406D-DC3B-B307-A4D5-32AE58E9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B3C29-9270-F93D-F9E6-53759D28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A2F66-2341-DA11-B78B-BBE11EBD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3EB28-57DE-7C7D-9B7A-8AF48BA7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0A14-11D8-B02B-8182-36445AC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5C8E9-2CB7-149E-E800-B38D0136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C1CC6-BE3C-FB17-81BB-0383AB17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21DA6-DED2-0F3C-3E6A-909E8D78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28C5-8042-45BD-A48B-504B9CA8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99D12-61C0-642E-325B-E691B611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63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68107-3170-D3ED-E234-C84AECD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EA7E-30E4-0E61-8771-54A05A9A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6A2E5-83C9-A764-765E-DC538F83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70CB-9D8D-4D72-9DBD-932137452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9598-33C9-F6CB-C3BE-52D0175A2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B4569-FFCC-5A01-BA9F-901550ACF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F79C-A340-4E69-94AC-FF716EE1B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 descr="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011" name="Picture 3" descr="10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1040.人生</dc:title>
  <dc:creator>Yihao Zhuo</dc:creator>
  <cp:lastModifiedBy>Yihao Zhuo</cp:lastModifiedBy>
  <cp:revision>1</cp:revision>
  <dcterms:created xsi:type="dcterms:W3CDTF">2024-03-10T21:20:14Z</dcterms:created>
  <dcterms:modified xsi:type="dcterms:W3CDTF">2024-03-10T21:20:14Z</dcterms:modified>
  <dc:description>
1040人生
人流中急匆匆急匆匆你来我往南北西东
每人的心中都有一本经酸甜苦辣是人生
一生中有多少腺和忧一生中有多少失败和成功
天下人人都是一个样道路不是一路颂风
1040人生
一天的难处一天当一天要做好一天的事情
挂着神勇敢地面对生活逆境也会变顺境
路就在你的脚下充满信心去走
一步一个新台阶人生之路更加光明</dc:description>
  <dc:subject>
1040rs
rlzjccjccnlwwnbxd
mrdxzdyybjstklsrs
yszydsxhyyszydssbhcg
txrrdsygydlbsylsf
1040rs
ytdncytdytyzhytdsq
gzsygdmdshnjyhbsj
ljzndjxcmxxqz
ybygxtjrszlgjgm</dc:subject>
  <cp:version>1.1</cp:version>
  <dc:language>zh-CN</dc:language>
  <cp:keywords>投影</cp:keywords>
  <cp:category>投影</cp:category>
  <cp:contentStatus>索引完成</cp:contentStatus>
</cp:coreProperties>
</file>