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2CCA3-024D-39B9-1F7A-361E5BF7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93FCD-465F-2D7D-DB08-3BA39851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B10A-23EF-473A-09D4-9AC2EE7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54124-7F9C-5936-2F17-6BDF159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3CF21-96F2-A6AE-8C8B-EF9F68A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2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DC14A-EBBB-8C53-7275-BFF86A74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E4EFD-09A5-4901-ED87-B1688B98B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7AB6-CCCF-9D8D-E9C8-ABCD9B9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ECB11-1F89-00C8-C1BD-B6E32467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64315-2BAF-C678-3E8D-7D13A772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2828D0-87C9-CFFB-E43D-5FD872EB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6E5B2-781C-4565-0886-D5EB9E7F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47561-32F3-BCF4-A9A6-2C6918BF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22D01-7850-D2E7-6E9A-798F31EC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AB82D-BF2D-14C7-591D-01262405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943-079D-C3D6-22A7-D00EE92B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72AC-D5D0-1E26-583B-66B056A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A986-CD28-7751-D529-B3BCD984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225B8-E14F-A265-890D-88E55BF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C397B-3703-FCC3-075D-3E04A550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8193-D604-60AF-76C1-0AB2D6F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3B18-7700-10F5-0D51-E68817CA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812F-E048-5C2D-D310-DD09C12D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A847-7D7E-DCC4-9C7B-465FA66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29B5-712A-42A7-34E9-33CBFF6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76608-AC0E-4D44-AF90-C67DC504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8CD7-56A4-C092-FC78-2A9E5A22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68CA5-6199-5906-AAE9-C7AA4983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A2841-87DD-C24F-93C4-CF0D0C6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BBD-689F-718A-92BF-EF93AEF4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0561-00DA-E587-4F03-112D8B60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7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F8B3-46B6-7CD8-5B67-BB7AC276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F901-C0A9-A46D-936E-BE98658F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BEACA-7178-2765-77AD-51F7DF26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65320-6915-261B-0B25-045970DF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F379-C0C4-40C9-EC5E-E82D3D05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8CAF8-A2BD-2088-C14C-07860DD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2B518-C059-1AC2-84BF-F7CC68B2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025F3-3647-73EE-A521-A3B8B20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D8F2A-965B-F1EC-4C1E-96FCC1CF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D7B32-33D2-B8CE-54A4-4D64FE9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5C6F8-16AE-311C-7EDF-347EC6A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97E0-7204-546B-C596-922F7FA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FACE9-BB7D-83F9-BEA5-D3592C32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176E6-919C-542C-3D3E-0D788B6F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A0242-C0B8-AFF2-CDBA-BCDCB2ED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D1EA-51D0-8C69-EFCE-5AF8D61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DB016-5463-B2EB-E4D9-8F2A6A93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3F969-DF5D-FB48-1CFE-4B419F40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CC170-EDAC-3F4C-A00C-1F658E1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6A4D1-5F95-A0F4-93DB-60E23179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AC7A-2795-0406-F140-F68922B1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6D19-4332-D513-2FA5-2F318169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60A5F-9950-BED5-C9D9-0004B97E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23A92-C3CF-30D5-82D2-DAF3D681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14EC6-D6BB-69AB-C1A9-4B575B6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67778-776D-5077-1C83-A3EDC802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377B4-6CB3-AEFC-3C14-9395255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37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6A2F68-215A-3842-9CEA-D7B6CA0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EB505-8F81-77B4-19FB-2C13E5AD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E037-CA76-2EA5-03ED-699F8003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ED8C-6779-499F-8E2C-941415C9E6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42E08-0955-6410-6A16-DA5625B6D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BC1D-AF4D-20F0-C799-C75334FA0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B1A-AF3E-4D15-BCA9-755208B2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058" name="Picture 2" descr="1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4725145"/>
            <a:ext cx="43815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1043.明天</dc:title>
  <dc:creator>Yihao Zhuo</dc:creator>
  <cp:lastModifiedBy>Yihao Zhuo</cp:lastModifiedBy>
  <cp:revision>1</cp:revision>
  <dcterms:created xsi:type="dcterms:W3CDTF">2024-03-10T21:20:27Z</dcterms:created>
  <dcterms:modified xsi:type="dcterms:W3CDTF">2024-03-10T21:20:27Z</dcterms:modified>
  <dc:description>
1043朋大
1你为何忧虑呢为着了明天
2你为何耽延呻等待着明天
3作为何沉睡咐忘记了明天
1何不将你事交托在主前
2何不将你罪交托在产前
3主已在门赶快醒过来
</dc:description>
  <dc:subject>
1043pd
1nwhylnwzlmt
2nwhdysddzmt
3zwhcsfwjlmt
1hbjnsjtzzq
2hbjnzjtzcq
3zyzmgkxgl
</dc:subject>
  <cp:version>1.1</cp:version>
  <dc:language>zh-CN</dc:language>
  <cp:keywords>投影</cp:keywords>
  <cp:category>投影</cp:category>
  <cp:contentStatus>索引完成</cp:contentStatus>
</cp:coreProperties>
</file>