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25A68-793B-8CDE-2A7B-E734C092A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A6F198-18BD-1E5D-A8C9-46F7E299D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3C42F4-3FE7-D4D9-ADC2-13EC7B2F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40DE0-C606-BE7C-8FA1-0B86523D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10760-D126-65C6-7A1A-6142AACC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57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907B6-386C-FA22-49B2-F38F0E3B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25B1B6-7A14-84F0-6E83-DA24CD8F9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990D0-BEA3-15C8-425A-A4D1A9CE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7F08F-4D67-73E0-5618-BA9E74AA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D3B59-813F-7F06-7D06-E0052AA6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38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C87B26-F76F-8BD7-00A6-A7C14BDCA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3DF480-1BF8-CB4E-43E9-E323519AA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8F7BDB-A629-B5A2-2993-1D1EF691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BBF717-409B-8954-F338-426082BA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27DD2-1FDE-BD2A-8D93-CF88C9B9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19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2A1C1-AFF7-34AC-9E21-6FE17891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822FA4-55E8-9438-24F0-DE35BA2C4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6F38FE-18F9-CF50-5214-EE2635EC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9F52A-B307-604E-6EB8-4722C862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6B35C7-ADD7-C8BB-071C-13995EEF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6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96C72-EFC4-E209-8BE8-A306B9B77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8E39D-DB9D-AC76-BE42-0B12C8CC8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563A6-AA10-B72E-BA83-4EDC5B20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AB24CC-1AFD-AF81-68D2-F4BA9CD4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064D9-0D2E-21A3-4183-EE709024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4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62EB7-1016-BB9F-6BAE-584D4B85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2F8D2-C06F-3293-E386-3A36E1BAF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B449CE-80E8-97BE-D6F9-169BB56B1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8F7940-1029-8033-5918-9C1A1748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BBED7F-48D4-4DE0-7D6E-611FEF4F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C8AE84-BEB3-940E-44C3-2188A85F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44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4459F-6DFE-84AB-3425-594160AB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5E3F93-3ADF-B342-1889-EDC9234E3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8B62F5-EDFD-D278-B278-7885F9AC0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84259-F376-8F08-16F3-405703C2E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C250E5-840D-8D83-9596-13B182A9C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6C43BA-859A-E08C-6564-B305F682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28D529-9B08-D195-1C31-284FB315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30C05E-0C67-D56E-51B3-C6717B33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67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72DDD-F3EE-04E8-52D8-D91865D8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F34648-6920-7601-5D8C-AE4B9D23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DCA862-A179-95FA-66B5-A9431B3D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6E93A5-9F7A-763E-51FA-B4AD67BB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9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02AE44-5B22-B1F9-AD3C-2C2C67C8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35CDFB-81CA-2F9F-93CE-6147010D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F7C2C1-F338-7F3D-023D-DEE2DA26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11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F7766-7068-046E-4F39-FC6105168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0146B-DF08-17EF-68AE-01C460EC1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984EF1-F6BC-170E-0A51-24462908C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266ECE-14B1-F279-AFDA-CAC46B82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93CEB4-9E3A-514E-A178-F78F4985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ABD5F-2783-86FE-92F9-02ECB11D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18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1A63C-6C75-5862-7B4D-46ADBC7C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C5FD1E-8FF7-453A-6AFF-E72ACDE7B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0B7117-B977-238F-9A78-501E12CD4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A0067-BDEC-7163-2F9D-A93E2B44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EEFFA1-BAA0-E15E-ADBD-13D6DAE7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798FE9-44CF-A61F-BE9C-9CE68CC1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512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EE19F5-0C67-655E-5541-D8BF6F0B2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8EC0C4-7C3E-58FC-B0BA-B78503EB7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F2C7C6-C04A-36AF-757C-DA4B78ECC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49F0A-2C35-4623-AB13-125EEE8631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12119-75B4-06A8-7176-4F9C706D8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C5DCC-3CD4-771A-FF6D-E21A6722E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783CF-289F-46C7-959C-B6656447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87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0082" name="Picture 2" descr="10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1107" name="Picture 3" descr="104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24950" cy="684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71108" name="Picture 4" descr="1044-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1044.因你永远不失</dc:title>
  <dc:creator>Yihao Zhuo</dc:creator>
  <cp:lastModifiedBy>Yihao Zhuo</cp:lastModifiedBy>
  <cp:revision>1</cp:revision>
  <dcterms:created xsi:type="dcterms:W3CDTF">2024-03-10T21:20:31Z</dcterms:created>
  <dcterms:modified xsi:type="dcterms:W3CDTF">2024-03-10T21:20:31Z</dcterms:modified>
  <dc:description>
1044因祢永远不失信
1蚕我眼看不见祢袭赐给我信心
1响我手摸不着祢袭爱摸着我心
1-3我以心灵和诚实再来到祢面前
1让袭话语触摸我生命让祢荣光照亮我心
1-3因袭永远不失信总昕我谦卑的呼求
因祢永远不失信在祢手中最稳妥
1044因袭永远不失信
2有时经过流泪谷无法强作欢颜
2走过漫长的黑夜看不清祢荣脸
1-3我以心灵和诚实再来到祢面前
2我要耐心等待祢我主靠祢恩手一路引领
1-3因袭永远不失信总昕我谦卑的呼求
因祢永远不失信在祢手中最稳妥
1044因袭永远不失信
3袭曾为我吴生命怎会将我摘弃
3若以</dc:description>
  <dc:subject>
1044ymyybsx
1cwykbjmxcgwxx
1xwsmbzmxamzwx
1-3wyxlhcszldmmq
1rxhycmwsmrmrgzlwx
1-3yxyybsxzxwqbdhq
ymyybsxzmszzwt
1044yxyybsx
2ysjgllgwfqzhy
2zgmcdhykbqmrl
1-3wyxlhcszldmmq
2wynxddmwzkmesylyl
1-3yxyybsxzxwqbdhq
ymyybsxzmszzwt
1044yxyybsx
3xcwwwsmzhjwzq
3ry</dc:subject>
  <cp:version>1.1</cp:version>
  <dc:language>zh-CN</dc:language>
  <cp:keywords>投影</cp:keywords>
  <cp:category>投影</cp:category>
  <cp:contentStatus>索引完成</cp:contentStatus>
</cp:coreProperties>
</file>