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8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0D65E8-C3F6-B96E-6AD2-4E9E7BFCF7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E42EB9E-EDC9-3D8A-3705-3E09CDD8C7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97B36E-ACD3-3237-1B7C-EF6EDF882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9849B-DF5D-43FA-B684-BA8746B1768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6650AB-BE24-472B-6174-C794B52DA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EBFFAC-1AF2-74FC-F226-19ACC3403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8E4B8-2555-456D-8651-FBFF365514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7186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A52982-7021-26ED-E7D8-6E98E5DEA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FE4819C-B416-FDCB-D709-7053882BF3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9D587B-ADEE-9BFB-58F2-F27789230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9849B-DF5D-43FA-B684-BA8746B1768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DDB528-47DB-1290-A7D1-B83732E80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71C312-91B0-A4E6-C80B-ACCE018F7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8E4B8-2555-456D-8651-FBFF365514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2681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10BD09C-F026-B09E-EE86-B1D4B7B94D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E0EF5B0-1B34-002F-A34A-6FE642A1E9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D70752-9F5A-8BC9-F298-168E4326D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9849B-DF5D-43FA-B684-BA8746B1768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FCF383-0A24-CE4D-4C56-D86AD36FB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A83918-7525-9624-A281-15A129176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8E4B8-2555-456D-8651-FBFF365514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6967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66FA00-E131-870A-852A-E67521E78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978B25-1D5B-328A-A494-280ED71A50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A5685C-7F42-CA56-0EB9-3E0A2C752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9849B-DF5D-43FA-B684-BA8746B1768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75C79A-5333-7430-D294-A3427C0D2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0F35B6-72C7-1AC6-F578-734FEF8A1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8E4B8-2555-456D-8651-FBFF365514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4773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8956A7-6D73-0489-D574-77421B41E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92D8860-B674-67DE-76C6-D2A9E7E21F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097DF1-BC71-7B66-9A95-3BE48748F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9849B-DF5D-43FA-B684-BA8746B1768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4A729C-0C51-554D-7ACF-D378C4CB6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ACF27C-9B64-3B1D-08AE-8E112579A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8E4B8-2555-456D-8651-FBFF365514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7420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E3AD4C-AB41-7427-907A-6BA17C13F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9ADADD-BEAF-7A74-4A37-7B16E0CF70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C96F539-1940-DCE7-35E7-F5EEB5C9E4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0A44226-9C76-B3C2-87B5-DAA99FE81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9849B-DF5D-43FA-B684-BA8746B1768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4B91326-4F88-C469-B20D-E5115F812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CCC4E9A-8D8B-3CD8-2BFC-F2CF4856D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8E4B8-2555-456D-8651-FBFF365514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1299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55E687-CD48-FDD3-9F9D-49A066779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496CAA-1523-71BD-CF25-90C9A9CAFC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7C2C3E0-D329-C4C5-239B-E075A1B36B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5D4825B-52B2-C488-022F-79F52C56EF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93B431C-7928-E27B-19B2-5CD0F1343E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8BCB41C-CA42-ED0F-94ED-FAADAD423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9849B-DF5D-43FA-B684-BA8746B1768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F6D202A-25A6-61DE-7174-8C76B9F8C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6AF3FAE-B3A5-81E7-4A40-0FD7AEDD0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8E4B8-2555-456D-8651-FBFF365514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7679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797DE4-0F73-6AAD-5802-3916FC30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C649EF0-CD7F-FBAD-89C0-6730827D5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9849B-DF5D-43FA-B684-BA8746B1768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4742402-7A06-D54D-16AB-ED6EA2C38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68A2670-4709-9979-FC63-F832E054E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8E4B8-2555-456D-8651-FBFF365514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1007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12B37C2-818E-3D7A-1F3C-50BC73E00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9849B-DF5D-43FA-B684-BA8746B1768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C0EB07D-6646-8004-D8D4-832F1A061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E8975A6-9009-2BD2-EECF-ABE9ACE54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8E4B8-2555-456D-8651-FBFF365514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7955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51F49B-E7DB-6A03-17C4-F422A85B8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55CE6C-D253-FEFA-FA75-1C4580D3A5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D653CA6-8D7F-B4C2-402B-78FDBBCF71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41F49DB-5D58-F67C-A8EC-5726EE5F3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9849B-DF5D-43FA-B684-BA8746B1768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3BC6396-C4EF-A89E-FD9E-EA8B72769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558D8F7-4D99-F8A6-24F6-813421DC0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8E4B8-2555-456D-8651-FBFF365514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8348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4AA0EF-8AD9-CECE-1B7D-73F0803A0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6E6BB5C-CA0A-DB25-3190-53690C18A0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4C8CE14-2FB4-D244-8412-0C785E3325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23962A-A4F8-8541-EB23-C91D47E5A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9849B-DF5D-43FA-B684-BA8746B1768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E091F5D-C356-CA6B-D93C-BB2B23DBA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3ACF317-E7FD-A185-EAE4-68BBC9F0E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8E4B8-2555-456D-8651-FBFF365514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6806038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B291370-1B20-7C0F-82F7-CB463B745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5028D9D-4280-D082-3AD7-3B587A418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EA67B6-1506-87AA-E1D9-FAE579CFAF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A9849B-DF5D-43FA-B684-BA8746B1768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65983B-BFDB-7BAD-2EF3-CF9F2D94FB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69266F-B5F7-7F7A-6646-44056F6E4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08E4B8-2555-456D-8651-FBFF365514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5166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2130" name="Picture 2" descr="104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24950" cy="684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1046.你们为什么愁</dc:title>
  <dc:creator>Yihao Zhuo</dc:creator>
  <cp:lastModifiedBy>Yihao Zhuo</cp:lastModifiedBy>
  <cp:revision>1</cp:revision>
  <dcterms:created xsi:type="dcterms:W3CDTF">2024-03-10T21:20:40Z</dcterms:created>
  <dcterms:modified xsi:type="dcterms:W3CDTF">2024-03-10T21:20:40Z</dcterms:modified>
  <dc:description>
1046你们为什么愁烦
你们为什么愁烦为什么心里起疑念
你们为什么愁烦为什么心里起疑念
我留下平安给你们我将我的平安赐给你们
我所赐的不像世人所赐的你们心里不要忧愁
也不要胆怯</dc:description>
  <dc:subject>
1046nmwsmcf
nmwsmcfwsmxlqyn
nmwsmcfwsmxlqyn
wlxpagnmwjwdpacgnm
wscdbxsrscdnmxlbyyc
ybydq</dc:subject>
  <cp:version>1.1</cp:version>
  <dc:language>zh-CN</dc:language>
  <cp:keywords>投影</cp:keywords>
  <cp:category>投影</cp:category>
  <cp:contentStatus>索引完成</cp:contentStatus>
</cp:coreProperties>
</file>