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E60A3-D33D-46E5-7652-4C3818394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D1C126-60E0-31E2-CD43-940B1C2D3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3BA8EE-FE42-F0C7-5F9B-CC5E885C0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7382-BFE0-4C8C-A3E6-5C89979167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4F63D-6B0A-18F0-DB7C-485751F4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964FC-0581-A521-62EA-14E3EC52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62FB3-8E63-4CE0-96D3-1037CD358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96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E3F32-5D42-72E4-B173-C97CF736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232511-A943-6F1E-9746-A4F782D46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5F12AC-6602-8732-35B7-FE203B43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7382-BFE0-4C8C-A3E6-5C89979167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B346E-3DDF-51B1-F8B2-75DC258E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BE05A-47F7-126C-4188-CB34F0E9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62FB3-8E63-4CE0-96D3-1037CD358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5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213424-1A3A-FE32-1A3C-44052B5B0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EEDC53-9EA6-3FA4-2CFA-F99CFC13D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E42214-2B66-3D27-160E-96486EB8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7382-BFE0-4C8C-A3E6-5C89979167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5CB60-2845-8147-CCCB-AB0F26DB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2D6856-CCB4-4BFA-E14E-ABEC4524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62FB3-8E63-4CE0-96D3-1037CD358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2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E98BF-6DEE-9720-4AAE-2A1525F6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BB197-7313-4E2E-FCDD-3EF6AD314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2C62B-6BDA-1DBB-2C8F-CF930E1F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7382-BFE0-4C8C-A3E6-5C89979167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49931-B2BE-FE9C-5431-FB4357AD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762226-6F28-199B-D96C-FFB0D364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62FB3-8E63-4CE0-96D3-1037CD358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4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E4E0D-B933-DAE7-B338-88DAB41E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F72B8B-6041-0493-C8A3-EA637237E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39B7C-FD31-036E-A606-D6829415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7382-BFE0-4C8C-A3E6-5C89979167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67BA96-B54B-6BE6-5E95-1E9B3305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4524B1-42F5-75DF-EA48-BF5BEE36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62FB3-8E63-4CE0-96D3-1037CD358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31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BADE1-B38C-BBA2-8CA7-86476801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01DA8-3DD9-0DB8-7FA3-5BBB83396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5F4687-2CB0-41AD-9CC7-961C2C23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AE8F8A-5671-2622-924A-4E45A33C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7382-BFE0-4C8C-A3E6-5C89979167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FC3E64-D408-6358-8444-A413769F9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6D82CA-497B-7429-0D1A-147987CC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62FB3-8E63-4CE0-96D3-1037CD358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85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72038-FC0A-AEA4-1553-2DB3D9FA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BCAE52-414B-65BD-1AA8-CDF0A5170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D1390C-6A08-0A2D-6D77-269146CF0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8C4ED-05B4-E37B-C520-B50568AF4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20B76B-E853-EFC2-6993-34B87F704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086763-C59F-06D1-1DD4-7EB293EB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7382-BFE0-4C8C-A3E6-5C89979167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328EAD-9D38-C54A-C596-74CE2B16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C1CF23-6369-9CA6-1C96-784583B5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62FB3-8E63-4CE0-96D3-1037CD358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2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52625-4AE5-2641-B34E-FED8B98C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FA2A9F-7895-15C4-01CE-3435E510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7382-BFE0-4C8C-A3E6-5C89979167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431E08-2A53-ADE7-7044-9B812ADC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0572A3-5F33-F5E8-FC13-A614C05F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62FB3-8E63-4CE0-96D3-1037CD358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88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619FED-0F8A-CC1A-A5A6-ED91A40F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7382-BFE0-4C8C-A3E6-5C89979167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AB5AD4-137F-5772-28E2-2F4BD2EA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4D1F84-5B55-3CB5-9FAA-3342D43E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62FB3-8E63-4CE0-96D3-1037CD358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12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A2A53-F187-DE29-5B8F-9F6C6517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241706-E6BC-A96C-C21F-0DDBF0E96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087DBA-EFB5-57A2-384D-B79EEB452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0574CE-D266-5EFF-533F-88B4436F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7382-BFE0-4C8C-A3E6-5C89979167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21B994-9129-A48B-8446-5D6B44D6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CE38A6-70F7-D5BF-4D72-47B13C52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62FB3-8E63-4CE0-96D3-1037CD358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10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181C0-653E-565B-038D-DC264399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C4B745-2703-956E-A87F-63EED2CA8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09E493-CC5C-D205-0A75-FDA9CB1E1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75033B-BB6F-75FC-1DAE-71E046D6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7382-BFE0-4C8C-A3E6-5C89979167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3D2146-F074-5823-660A-1E404CEE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CA1091-03E2-264C-B82E-D847D604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62FB3-8E63-4CE0-96D3-1037CD358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84382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C2B60F-047D-B2F4-DB78-E7A4C49C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6BE36F-5A62-2625-9B3E-8F6091CAE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F6E70-43A3-8703-08F7-AEC421A03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27382-BFE0-4C8C-A3E6-5C89979167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F32E2-2EE8-8539-17C5-D8A4E33E4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B2D55-0EC4-DB8C-5F46-58EA4C262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62FB3-8E63-4CE0-96D3-1037CD358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43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0322" name="Picture 2" descr="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1347" name="Picture 3" descr="105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8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1054.耶和华求你叫</dc:title>
  <dc:creator>Yihao Zhuo</dc:creator>
  <cp:lastModifiedBy>Yihao Zhuo</cp:lastModifiedBy>
  <cp:revision>1</cp:revision>
  <dcterms:created xsi:type="dcterms:W3CDTF">2024-03-10T21:21:16Z</dcterms:created>
  <dcterms:modified xsi:type="dcterms:W3CDTF">2024-03-10T21:21:16Z</dcterms:modified>
  <dc:description>
1054耶和华求袭叫我永不盐愧
耶和华啊我投靠祢求祢叫我永不羞愧
耶和华啊我投挂袭求祢叫我永不羞塘
求祢凭祢的公义搭救我救救我
侧耳听我拯救我拯救我
1054耶和华求祢史我永不盐愧
拯救我求祢作我常住的磐石祢已经命定要救我
因为祢是我的岩石因为祢是我的山寨我的山寨
求袭作我常住的磨石祢已经命定要救我因为袭是我的岩石
因为祢是我的山察我的山寨我的山</dc:description>
  <dc:subject>
1054yhhqxjwybyk
yhhawtkmqmjwybxk
yhhawtgxqmjwybxt
qmpmdgydjwjjw
cetwzjwzjw
1054yhhqmswybyk
zjwqmzwczdpsmyjmdyjw
ywmswdysywmswdszwdsz
qxzwczdmsmyjmdyjwywxswdys
ywmswdscwdszwds</dc:subject>
  <cp:version>1.1</cp:version>
  <dc:language>zh-CN</dc:language>
  <cp:keywords>投影</cp:keywords>
  <cp:category>投影</cp:category>
  <cp:contentStatus>索引完成</cp:contentStatus>
</cp:coreProperties>
</file>