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D5B21-4AC6-78F3-34E3-EB4DDA1C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DB1D34-E9CA-7F08-1374-117821C4A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1E12D-B5B4-A07C-65A8-AD9EA7EE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72D28-2544-94C8-C7B8-50B2FC9A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6DC3A-8418-71C6-7AE2-EB236A4B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6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A9C84-1EBF-66B6-9828-9FA58B13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B1B4D-2AC4-8B1B-C243-4A514B976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02334-FA4D-89F7-98D6-DE4CE53C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AEB98-CCC9-A2D2-41C7-896B7FE8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26C70-0405-59DA-D7DA-AC8BC876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1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AA8E8-9550-A990-DA76-679963C8D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31D8B-F8E8-A29A-7B04-F9B27D83F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7C7E7-AA13-DA70-346B-62B882C8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7C2F5-C1F1-C4A6-0E95-7EEEB141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9B100-74C6-C34D-2654-49EE7B96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3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15E51-74B6-BE54-4613-35293419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891DC-9D56-DCB6-CFFA-49CAB286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3B8C5-C317-8489-C09E-A4585157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4E2E7-674F-D46B-D931-36F74EDA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A2B8F-6BE1-80DD-5772-4BA42F05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9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88192-2D8B-1F45-AAC1-739D5F24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6B1EA-69AB-ECF4-FC47-5AFC91136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7AE28-0E64-C19E-2799-7E5255B5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FA5A0-8A3F-550A-7282-44ED3183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D15E6-26CC-DA64-A78E-3D5F294D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7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3DDD5-C3B2-6875-BC57-D8629CC9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236FD-0C3E-CBF3-EE22-28EB6F591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24CC7-17C9-31D1-4D0A-524026AB8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5FE6F-01C7-5A89-F5E7-97E2C9CF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F490A-654E-86DB-107C-F153996D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6561E-C111-9533-67A8-EA698731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2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736DE-F836-3740-DAEB-E7C0098C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4B9F3-1FD2-D7B4-2365-AF264CEF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50884-B03D-A56C-580B-9DDB6230D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4E2FCE-61D8-903A-F5EB-FA7B2B0E7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77A96D-F8CA-6F70-8E40-986191B4A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E0D763-1462-3D64-2517-C6D843B2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ADD8F1-62ED-2E73-1C46-C454B253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B2C389-D135-D2BE-278C-F616891A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6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FAA72-1F52-6FF4-C849-8FE9D1FD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472DF-0CD3-B23B-4920-E8664FF5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4D95C-B5B2-3EAF-445F-98361CA5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219EA1-6BEA-6FAB-A178-A3E3AA06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4F3A78-11B0-7F2F-C69D-D0340FBB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C6B93-52F0-F849-94AE-FDD8B88F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3583C1-6D61-EE94-FE9D-22C80C95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FE87E-B403-3A87-C5F4-5FAB1E10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D295C-E48D-0145-D554-D859C57A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63190B-908E-5A4C-6FEC-2DEB096A7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F0BDA-0810-F21F-67D7-DAA300F3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3C42D-A517-8710-8B2A-A70AE435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2CB92-C1F7-A291-42B9-75414A71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9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B57B6-8DE9-F888-B183-79485383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A47F9D-4006-241D-2085-2DE3B2FA1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9091B7-EC58-E049-B5B2-148D73B3F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FBE194-7245-DB91-7ADC-5839A607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4CDC3-B357-E68A-59A8-87341745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FD7911-BD0C-0A61-119E-A96AB9B6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9119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A52555-0005-0CD6-94AF-DCA0F2EB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415F5-07F0-FD54-96E5-4CAE8881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E30A3-A44D-CB6E-7311-DE5F8C810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F4B41-FDCB-277A-3502-F61A889FE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C8C9C-12B3-12C6-7895-CF45D5F70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5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394" name="Picture 2" descr="1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4419" name="Picture 3" descr="105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1057.主的羊听主的</dc:title>
  <dc:creator>Yihao Zhuo</dc:creator>
  <cp:lastModifiedBy>Yihao Zhuo</cp:lastModifiedBy>
  <cp:revision>1</cp:revision>
  <dcterms:created xsi:type="dcterms:W3CDTF">2024-03-10T21:21:29Z</dcterms:created>
  <dcterms:modified xsi:type="dcterms:W3CDTF">2024-03-10T21:21:29Z</dcterms:modified>
  <dc:description>
1057主的羊听主的声音
1主的羊听主的声音主一呼唤他就来
2主耶称我是祛的羊袭的声音很熟悉
1因为羊认得袖声音主也认识他
2因为祢认我这只羊我听祢声音
羊不跟着生人走因为不认识他
也不吻生人的声音因为不认识他
1057主的羊听主的声音
3主耶称我怕狼强盗因它无非要偷窃
4主的羊勿路雇工走雇工爱钱不爱羊
5好牧人使羊得生命并且得的更丰盛
3它来了杀害又毁坏我不路它走
4狼来了他就会逃跑并不顾念羊
5袖为羊舍了自已命因袖顾念羊
羊不跟着生人走因为不认识他
也不听生人的声音因为不认识他</dc:description>
  <dc:subject>
1057zdytzdsy
1zdytzdsyzyhhtjl
2zycwsqdyxdsyhsx
1ywyrdxsyzyrst
2ywmrwzzywtmsy
ybgzsrzywbrst
ybwsrdsyywbrst
1057zdytzdsy
3zycwplqdytwfytq
4zdywlggzggaqbay
5hmrsydsmbqddgfs
3tllshyhhwbltz
4llltjhtpbbgny
5xwyslzymyxgny
ybgzsrzywbrst
ybtsrdsyywbrst</dc:subject>
  <cp:version>1.1</cp:version>
  <dc:language>zh-CN</dc:language>
  <cp:keywords>投影</cp:keywords>
  <cp:category>投影</cp:category>
  <cp:contentStatus>索引完成</cp:contentStatus>
</cp:coreProperties>
</file>