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EED72-2C09-1BF9-0170-EB4F2D961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8A806-58B8-1D9D-6C0B-E8124B821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63B53-65F0-1322-C09E-289925F5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2984F-698E-CCDE-4C01-D46DE66E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C6DCB-20A9-D7F7-4607-543DD6C4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2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0826C-6EE8-53D1-EEE3-6BA79972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377A8-418D-3EA3-D8E8-09F20F77F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FF402-0F74-35D7-1328-26E1C8C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E5241-736F-2A37-2197-7B6C5D5B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23ABA-2C25-33C9-F301-180E1F3F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6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231FC1-757F-A60B-A1BD-0C03964FF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708DD-C4FB-5F6D-A9EA-87C657E9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39A93-FE23-FA34-FEB9-78E2823B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BAF10-D977-5ECD-90CA-EB29AC9F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D4E29-001F-29FC-37CB-CF0C1F5F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7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D48A2-3249-A3D1-089C-AF8DC20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D1E91-2085-3770-6BF7-5AB2DBE5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50C47-539D-5094-CF0A-9A8B680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AA435-B8F3-2A07-30BC-EAAB6AB2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36E5F-C354-063C-7421-EA05696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5DD94-8777-7DEF-6939-4A72359E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74BB6-294D-EFA6-2ABF-FDE242E5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0F64-1CED-7D97-E351-F5773D55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249D-D711-7F23-A203-F694526E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82CC9-CA6B-4B4E-536F-E6FBA3A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0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B32FF-24B0-A44F-B31E-1FC14FBB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F909-2925-1E0A-0F4A-984948419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0B8FE-5EE1-00ED-9B03-01C2C2D6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711FE-E545-CD5A-89D5-27B96724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9D2C8-962C-4959-0508-4CD8D828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239D1-FD44-D91F-50D2-A3795567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6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1C83A-9FE0-2AB7-75D3-E7ECAA5C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E3BCC-5816-FEF2-71B0-0B66E7E0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356C4-0466-D5E6-7380-E839105B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74E0A-9684-6575-FACA-F4103CB8F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40E79-C66D-31DC-3BDC-451DE66BC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C211E-F3AA-A416-ABBF-87EE085F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4EC1C5-1A9B-7692-6E83-3BB7F6BF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4A007-4662-40EE-B782-6E445BC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03602-5F9A-B21A-BE28-A7E7BE2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2F75E-F827-311A-6C1A-C1A8532B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54737-0595-5A0B-D4C3-D2C666BF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A46AE7-C84B-9A94-671F-D263F09C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A55CF-C809-C5E6-F176-123AA2D0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C8074-8AEB-84AB-37C5-E2E7450A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A2D6FF-FFDD-B5BF-C78F-BC2BF2E3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0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704F-493F-66FE-E0D9-128903F8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DF178-DDF6-F7BE-441F-EF574978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8C446-1656-B570-2FA4-3A9AD64A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11530-62AF-F4B0-A41F-F016DF65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D031E-2E41-CC5C-A0A5-4AA9FD5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A6ECB-60A7-3191-35D5-C483222F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C7C9-906A-CBC7-BDC3-D3B9F490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C2FF8-FC1F-E2A9-B04E-719328F61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C677F-454C-5BCE-7E11-3498EBC5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8DC54-D51D-887C-942B-E2FDE603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DE9B3-4267-C55E-AD1F-E1760A80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D13FF-D052-E9D3-7D3D-F051509E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310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084DE9-7B79-8A7A-B6F2-CD76D4EF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75475-3F07-C528-AF42-B940BB83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2C720-1331-D071-8826-AD763FD42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854A-0FEC-4675-8292-13FED909279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A227-92B8-2CC0-CB89-5FFFBD69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9E5C7-85EC-4BF0-3853-0BBD8B4EA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C110-C6A4-4E5F-81DC-7DD3B351F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418" name="Picture 2" descr="1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1058.主是我们保障</dc:title>
  <dc:creator>Yihao Zhuo</dc:creator>
  <cp:lastModifiedBy>Yihao Zhuo</cp:lastModifiedBy>
  <cp:revision>1</cp:revision>
  <dcterms:created xsi:type="dcterms:W3CDTF">2024-03-10T21:21:33Z</dcterms:created>
  <dcterms:modified xsi:type="dcterms:W3CDTF">2024-03-10T21:21:33Z</dcterms:modified>
  <dc:description>
1058主是我们保障
世路布满荆棣人间有苦难过去与现今
曲折又漫长大地多强暴充满血和泪
快快求主主必保护仰望救主主必安慰主必掀救你
主必引导你袖必作你万古的磐石在主里面
永远得平安在主里面永远有平安</dc:description>
  <dc:subject>
1058zswmbz
slbmjdrjykngqyxj
qzymcdddqbcmxhl
kkqzzbbhywjzzbawzbxjn
zbydnxbznwgdpszzlm
yydpazzlmyyypa</dc:subject>
  <cp:version>1.1</cp:version>
  <dc:language>zh-CN</dc:language>
  <cp:keywords>投影</cp:keywords>
  <cp:category>投影</cp:category>
  <cp:contentStatus>索引完成</cp:contentStatus>
</cp:coreProperties>
</file>